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4"/>
    <p:sldMasterId id="2147483650" r:id="rId5"/>
    <p:sldMasterId id="214748365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y="6858000" cx="9144000"/>
  <p:notesSz cx="6858000" cy="9144000"/>
  <p:embeddedFontLst>
    <p:embeddedFont>
      <p:font typeface="Arial Black"/>
      <p:regular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936">
          <p15:clr>
            <a:srgbClr val="000000"/>
          </p15:clr>
        </p15:guide>
        <p15:guide id="2" orient="horz" pos="2160">
          <p15:clr>
            <a:srgbClr val="000000"/>
          </p15:clr>
        </p15:guide>
        <p15:guide id="3" pos="2880">
          <p15:clr>
            <a:srgbClr val="000000"/>
          </p15:clr>
        </p15:guide>
        <p15:guide id="4" pos="2784">
          <p15:clr>
            <a:srgbClr val="000000"/>
          </p15:clr>
        </p15:guide>
      </p15:sldGuideLst>
    </p:ext>
    <p:ext uri="http://customooxmlschemas.google.com/">
      <go:slidesCustomData xmlns:go="http://customooxmlschemas.google.com/" r:id="rId37" roundtripDataSignature="AMtx7mgOmockEw9TswjXIe6U1b799p/hx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936" orient="horz"/>
        <p:guide pos="2160" orient="horz"/>
        <p:guide pos="2880"/>
        <p:guide pos="2784"/>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customschemas.google.com/relationships/presentationmetadata" Target="metadata"/><Relationship Id="rId14" Type="http://schemas.openxmlformats.org/officeDocument/2006/relationships/slide" Target="slides/slide7.xml"/><Relationship Id="rId36" Type="http://schemas.openxmlformats.org/officeDocument/2006/relationships/font" Target="fonts/ArialBlack-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4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 name="Google Shape;57;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This presentation is intended to provide an overview for the First Responder on Transport Operations. The First Responder is not expected to transport but may assist in the operations at the scene. It will be good to familiarize the First Responder to the process.   </a:t>
            </a:r>
            <a:endParaRPr/>
          </a:p>
        </p:txBody>
      </p:sp>
      <p:sp>
        <p:nvSpPr>
          <p:cNvPr id="63" name="Google Shape;6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9" name="Google Shape;19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 name="Google Shape;21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7" name="Shape 227"/>
        <p:cNvGrpSpPr/>
        <p:nvPr/>
      </p:nvGrpSpPr>
      <p:grpSpPr>
        <a:xfrm>
          <a:off x="0" y="0"/>
          <a:ext cx="0" cy="0"/>
          <a:chOff x="0" y="0"/>
          <a:chExt cx="0" cy="0"/>
        </a:xfrm>
      </p:grpSpPr>
      <p:sp>
        <p:nvSpPr>
          <p:cNvPr id="228" name="Google Shape;228;p2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 name="Google Shape;6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 name="Google Shape;8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30"/>
          <p:cNvSpPr txBox="1"/>
          <p:nvPr>
            <p:ph idx="1" type="subTitle"/>
          </p:nvPr>
        </p:nvSpPr>
        <p:spPr>
          <a:xfrm>
            <a:off x="4419600" y="3657600"/>
            <a:ext cx="4800600" cy="1752600"/>
          </a:xfrm>
          <a:prstGeom prst="rect">
            <a:avLst/>
          </a:prstGeom>
          <a:noFill/>
          <a:ln>
            <a:noFill/>
          </a:ln>
        </p:spPr>
        <p:txBody>
          <a:bodyPr anchorCtr="0" anchor="t" bIns="45700" lIns="228600" spcFirstLastPara="1" rIns="91425" wrap="square" tIns="137150">
            <a:noAutofit/>
          </a:bodyPr>
          <a:lstStyle>
            <a:lvl1pPr lvl="0" algn="l">
              <a:lnSpc>
                <a:spcPct val="105000"/>
              </a:lnSpc>
              <a:spcBef>
                <a:spcPts val="1600"/>
              </a:spcBef>
              <a:spcAft>
                <a:spcPts val="0"/>
              </a:spcAft>
              <a:buSzPts val="3200"/>
              <a:buFont typeface="Arial"/>
              <a:buNone/>
              <a:defRPr b="1" sz="3200">
                <a:solidFill>
                  <a:schemeClr val="dk1"/>
                </a:solidFill>
              </a:defRPr>
            </a:lvl1pPr>
            <a:lvl2pPr lvl="1" algn="l">
              <a:spcBef>
                <a:spcPts val="450"/>
              </a:spcBef>
              <a:spcAft>
                <a:spcPts val="0"/>
              </a:spcAft>
              <a:buSzPts val="1800"/>
              <a:buChar char="–"/>
              <a:defRPr/>
            </a:lvl2pPr>
            <a:lvl3pPr lvl="2" algn="l">
              <a:spcBef>
                <a:spcPts val="450"/>
              </a:spcBef>
              <a:spcAft>
                <a:spcPts val="0"/>
              </a:spcAft>
              <a:buSzPts val="1800"/>
              <a:buChar char="•"/>
              <a:defRPr/>
            </a:lvl3pPr>
            <a:lvl4pPr lvl="3" algn="l">
              <a:spcBef>
                <a:spcPts val="450"/>
              </a:spcBef>
              <a:spcAft>
                <a:spcPts val="0"/>
              </a:spcAft>
              <a:buClr>
                <a:schemeClr val="dk1"/>
              </a:buClr>
              <a:buSzPts val="1800"/>
              <a:buChar char="–"/>
              <a:defRPr/>
            </a:lvl4pPr>
            <a:lvl5pPr lvl="4" algn="l">
              <a:spcBef>
                <a:spcPts val="450"/>
              </a:spcBef>
              <a:spcAft>
                <a:spcPts val="0"/>
              </a:spcAft>
              <a:buClr>
                <a:schemeClr val="dk1"/>
              </a:buClr>
              <a:buSzPts val="1800"/>
              <a:buChar char="»"/>
              <a:defRPr/>
            </a:lvl5pPr>
            <a:lvl6pPr lvl="5" algn="l">
              <a:spcBef>
                <a:spcPts val="450"/>
              </a:spcBef>
              <a:spcAft>
                <a:spcPts val="0"/>
              </a:spcAft>
              <a:buClr>
                <a:schemeClr val="dk1"/>
              </a:buClr>
              <a:buSzPts val="1800"/>
              <a:buChar char="»"/>
              <a:defRPr/>
            </a:lvl6pPr>
            <a:lvl7pPr lvl="6" algn="l">
              <a:spcBef>
                <a:spcPts val="450"/>
              </a:spcBef>
              <a:spcAft>
                <a:spcPts val="0"/>
              </a:spcAft>
              <a:buClr>
                <a:schemeClr val="dk1"/>
              </a:buClr>
              <a:buSzPts val="1800"/>
              <a:buChar char="»"/>
              <a:defRPr/>
            </a:lvl7pPr>
            <a:lvl8pPr lvl="7" algn="l">
              <a:spcBef>
                <a:spcPts val="450"/>
              </a:spcBef>
              <a:spcAft>
                <a:spcPts val="0"/>
              </a:spcAft>
              <a:buClr>
                <a:schemeClr val="dk1"/>
              </a:buClr>
              <a:buSzPts val="1800"/>
              <a:buChar char="»"/>
              <a:defRPr/>
            </a:lvl8pPr>
            <a:lvl9pPr lvl="8" algn="l">
              <a:spcBef>
                <a:spcPts val="450"/>
              </a:spcBef>
              <a:spcAft>
                <a:spcPts val="0"/>
              </a:spcAft>
              <a:buClr>
                <a:schemeClr val="dk1"/>
              </a:buClr>
              <a:buSzPts val="1800"/>
              <a:buChar char="»"/>
              <a:defRPr/>
            </a:lvl9pPr>
          </a:lstStyle>
          <a:p/>
        </p:txBody>
      </p:sp>
      <p:sp>
        <p:nvSpPr>
          <p:cNvPr id="15" name="Google Shape;15;p30"/>
          <p:cNvSpPr txBox="1"/>
          <p:nvPr>
            <p:ph type="ctrTitle"/>
          </p:nvPr>
        </p:nvSpPr>
        <p:spPr>
          <a:xfrm>
            <a:off x="4648200" y="2362200"/>
            <a:ext cx="4343400" cy="990600"/>
          </a:xfrm>
          <a:prstGeom prst="rect">
            <a:avLst/>
          </a:prstGeom>
          <a:noFill/>
          <a:ln>
            <a:noFill/>
          </a:ln>
          <a:effectLst>
            <a:outerShdw blurRad="63500" dir="2700000" dist="12699">
              <a:schemeClr val="dk1">
                <a:alpha val="72941"/>
              </a:schemeClr>
            </a:outerShdw>
          </a:effectLst>
        </p:spPr>
        <p:txBody>
          <a:bodyPr anchorCtr="0" anchor="t" bIns="45700" lIns="228600" spcFirstLastPara="1" rIns="91425" wrap="square" tIns="45700">
            <a:noAutofit/>
          </a:bodyPr>
          <a:lstStyle>
            <a:lvl1pPr lvl="0" algn="l">
              <a:lnSpc>
                <a:spcPct val="90000"/>
              </a:lnSpc>
              <a:spcBef>
                <a:spcPts val="0"/>
              </a:spcBef>
              <a:spcAft>
                <a:spcPts val="0"/>
              </a:spcAft>
              <a:buSzPts val="1400"/>
              <a:buNone/>
              <a:defRPr>
                <a:solidFill>
                  <a:schemeClr val="dk1"/>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8" name="Shape 48"/>
        <p:cNvGrpSpPr/>
        <p:nvPr/>
      </p:nvGrpSpPr>
      <p:grpSpPr>
        <a:xfrm>
          <a:off x="0" y="0"/>
          <a:ext cx="0" cy="0"/>
          <a:chOff x="0" y="0"/>
          <a:chExt cx="0" cy="0"/>
        </a:xfrm>
      </p:grpSpPr>
      <p:sp>
        <p:nvSpPr>
          <p:cNvPr id="49" name="Google Shape;49;p41"/>
          <p:cNvSpPr txBox="1"/>
          <p:nvPr>
            <p:ph type="title"/>
          </p:nvPr>
        </p:nvSpPr>
        <p:spPr>
          <a:xfrm>
            <a:off x="685800" y="228600"/>
            <a:ext cx="7772400" cy="9144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0" name="Google Shape;50;p41"/>
          <p:cNvSpPr txBox="1"/>
          <p:nvPr>
            <p:ph idx="1" type="body"/>
          </p:nvPr>
        </p:nvSpPr>
        <p:spPr>
          <a:xfrm>
            <a:off x="685800" y="1447800"/>
            <a:ext cx="3810000" cy="48006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406400" lvl="0" marL="457200" algn="l">
              <a:spcBef>
                <a:spcPts val="1400"/>
              </a:spcBef>
              <a:spcAft>
                <a:spcPts val="0"/>
              </a:spcAft>
              <a:buSzPts val="2800"/>
              <a:buFont typeface="Arial"/>
              <a:buChar char="•"/>
              <a:defRPr sz="2800"/>
            </a:lvl1pPr>
            <a:lvl2pPr indent="-381000" lvl="1" marL="914400" algn="l">
              <a:spcBef>
                <a:spcPts val="600"/>
              </a:spcBef>
              <a:spcAft>
                <a:spcPts val="0"/>
              </a:spcAft>
              <a:buSzPts val="2400"/>
              <a:buChar char="–"/>
              <a:defRPr sz="2400"/>
            </a:lvl2pPr>
            <a:lvl3pPr indent="-355600" lvl="2" marL="1371600" algn="l">
              <a:spcBef>
                <a:spcPts val="500"/>
              </a:spcBef>
              <a:spcAft>
                <a:spcPts val="0"/>
              </a:spcAft>
              <a:buSzPts val="2000"/>
              <a:buFont typeface="Arial"/>
              <a:buChar char="•"/>
              <a:defRPr sz="2000"/>
            </a:lvl3pPr>
            <a:lvl4pPr indent="-342900" lvl="3" marL="1828800" algn="l">
              <a:spcBef>
                <a:spcPts val="450"/>
              </a:spcBef>
              <a:spcAft>
                <a:spcPts val="0"/>
              </a:spcAft>
              <a:buClr>
                <a:schemeClr val="dk1"/>
              </a:buClr>
              <a:buSzPts val="1800"/>
              <a:buFont typeface="Arial"/>
              <a:buChar char="–"/>
              <a:defRPr sz="1800"/>
            </a:lvl4pPr>
            <a:lvl5pPr indent="-342900" lvl="4" marL="2286000" algn="l">
              <a:spcBef>
                <a:spcPts val="450"/>
              </a:spcBef>
              <a:spcAft>
                <a:spcPts val="0"/>
              </a:spcAft>
              <a:buClr>
                <a:schemeClr val="dk1"/>
              </a:buClr>
              <a:buSzPts val="1800"/>
              <a:buFont typeface="Arial"/>
              <a:buChar char="»"/>
              <a:defRPr sz="1800"/>
            </a:lvl5pPr>
            <a:lvl6pPr indent="-342900" lvl="5" marL="2743200" algn="l">
              <a:spcBef>
                <a:spcPts val="450"/>
              </a:spcBef>
              <a:spcAft>
                <a:spcPts val="0"/>
              </a:spcAft>
              <a:buClr>
                <a:schemeClr val="dk1"/>
              </a:buClr>
              <a:buSzPts val="1800"/>
              <a:buFont typeface="Arial"/>
              <a:buChar char="»"/>
              <a:defRPr sz="1800"/>
            </a:lvl6pPr>
            <a:lvl7pPr indent="-342900" lvl="6" marL="3200400" algn="l">
              <a:spcBef>
                <a:spcPts val="450"/>
              </a:spcBef>
              <a:spcAft>
                <a:spcPts val="0"/>
              </a:spcAft>
              <a:buClr>
                <a:schemeClr val="dk1"/>
              </a:buClr>
              <a:buSzPts val="1800"/>
              <a:buFont typeface="Arial"/>
              <a:buChar char="»"/>
              <a:defRPr sz="1800"/>
            </a:lvl7pPr>
            <a:lvl8pPr indent="-342900" lvl="7" marL="3657600" algn="l">
              <a:spcBef>
                <a:spcPts val="450"/>
              </a:spcBef>
              <a:spcAft>
                <a:spcPts val="0"/>
              </a:spcAft>
              <a:buClr>
                <a:schemeClr val="dk1"/>
              </a:buClr>
              <a:buSzPts val="1800"/>
              <a:buFont typeface="Arial"/>
              <a:buChar char="»"/>
              <a:defRPr sz="1800"/>
            </a:lvl8pPr>
            <a:lvl9pPr indent="-342900" lvl="8" marL="4114800" algn="l">
              <a:spcBef>
                <a:spcPts val="450"/>
              </a:spcBef>
              <a:spcAft>
                <a:spcPts val="0"/>
              </a:spcAft>
              <a:buClr>
                <a:schemeClr val="dk1"/>
              </a:buClr>
              <a:buSzPts val="1800"/>
              <a:buFont typeface="Arial"/>
              <a:buChar char="»"/>
              <a:defRPr sz="1800"/>
            </a:lvl9pPr>
          </a:lstStyle>
          <a:p/>
        </p:txBody>
      </p:sp>
      <p:sp>
        <p:nvSpPr>
          <p:cNvPr id="51" name="Google Shape;51;p41"/>
          <p:cNvSpPr txBox="1"/>
          <p:nvPr>
            <p:ph idx="2" type="body"/>
          </p:nvPr>
        </p:nvSpPr>
        <p:spPr>
          <a:xfrm>
            <a:off x="4648200" y="1447800"/>
            <a:ext cx="3810000" cy="48006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406400" lvl="0" marL="457200" algn="l">
              <a:spcBef>
                <a:spcPts val="1400"/>
              </a:spcBef>
              <a:spcAft>
                <a:spcPts val="0"/>
              </a:spcAft>
              <a:buSzPts val="2800"/>
              <a:buFont typeface="Arial"/>
              <a:buChar char="•"/>
              <a:defRPr sz="2800"/>
            </a:lvl1pPr>
            <a:lvl2pPr indent="-381000" lvl="1" marL="914400" algn="l">
              <a:spcBef>
                <a:spcPts val="600"/>
              </a:spcBef>
              <a:spcAft>
                <a:spcPts val="0"/>
              </a:spcAft>
              <a:buSzPts val="2400"/>
              <a:buChar char="–"/>
              <a:defRPr sz="2400"/>
            </a:lvl2pPr>
            <a:lvl3pPr indent="-355600" lvl="2" marL="1371600" algn="l">
              <a:spcBef>
                <a:spcPts val="500"/>
              </a:spcBef>
              <a:spcAft>
                <a:spcPts val="0"/>
              </a:spcAft>
              <a:buSzPts val="2000"/>
              <a:buFont typeface="Arial"/>
              <a:buChar char="•"/>
              <a:defRPr sz="2000"/>
            </a:lvl3pPr>
            <a:lvl4pPr indent="-342900" lvl="3" marL="1828800" algn="l">
              <a:spcBef>
                <a:spcPts val="450"/>
              </a:spcBef>
              <a:spcAft>
                <a:spcPts val="0"/>
              </a:spcAft>
              <a:buClr>
                <a:schemeClr val="dk1"/>
              </a:buClr>
              <a:buSzPts val="1800"/>
              <a:buFont typeface="Arial"/>
              <a:buChar char="–"/>
              <a:defRPr sz="1800"/>
            </a:lvl4pPr>
            <a:lvl5pPr indent="-342900" lvl="4" marL="2286000" algn="l">
              <a:spcBef>
                <a:spcPts val="450"/>
              </a:spcBef>
              <a:spcAft>
                <a:spcPts val="0"/>
              </a:spcAft>
              <a:buClr>
                <a:schemeClr val="dk1"/>
              </a:buClr>
              <a:buSzPts val="1800"/>
              <a:buFont typeface="Arial"/>
              <a:buChar char="»"/>
              <a:defRPr sz="1800"/>
            </a:lvl5pPr>
            <a:lvl6pPr indent="-342900" lvl="5" marL="2743200" algn="l">
              <a:spcBef>
                <a:spcPts val="450"/>
              </a:spcBef>
              <a:spcAft>
                <a:spcPts val="0"/>
              </a:spcAft>
              <a:buClr>
                <a:schemeClr val="dk1"/>
              </a:buClr>
              <a:buSzPts val="1800"/>
              <a:buFont typeface="Arial"/>
              <a:buChar char="»"/>
              <a:defRPr sz="1800"/>
            </a:lvl6pPr>
            <a:lvl7pPr indent="-342900" lvl="6" marL="3200400" algn="l">
              <a:spcBef>
                <a:spcPts val="450"/>
              </a:spcBef>
              <a:spcAft>
                <a:spcPts val="0"/>
              </a:spcAft>
              <a:buClr>
                <a:schemeClr val="dk1"/>
              </a:buClr>
              <a:buSzPts val="1800"/>
              <a:buFont typeface="Arial"/>
              <a:buChar char="»"/>
              <a:defRPr sz="1800"/>
            </a:lvl7pPr>
            <a:lvl8pPr indent="-342900" lvl="7" marL="3657600" algn="l">
              <a:spcBef>
                <a:spcPts val="450"/>
              </a:spcBef>
              <a:spcAft>
                <a:spcPts val="0"/>
              </a:spcAft>
              <a:buClr>
                <a:schemeClr val="dk1"/>
              </a:buClr>
              <a:buSzPts val="1800"/>
              <a:buFont typeface="Arial"/>
              <a:buChar char="»"/>
              <a:defRPr sz="1800"/>
            </a:lvl8pPr>
            <a:lvl9pPr indent="-342900" lvl="8" marL="4114800" algn="l">
              <a:spcBef>
                <a:spcPts val="450"/>
              </a:spcBef>
              <a:spcAft>
                <a:spcPts val="0"/>
              </a:spcAft>
              <a:buClr>
                <a:schemeClr val="dk1"/>
              </a:buClr>
              <a:buSzPts val="1800"/>
              <a:buFont typeface="Arial"/>
              <a:buChar char="»"/>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52" name="Shape 52"/>
        <p:cNvGrpSpPr/>
        <p:nvPr/>
      </p:nvGrpSpPr>
      <p:grpSpPr>
        <a:xfrm>
          <a:off x="0" y="0"/>
          <a:ext cx="0" cy="0"/>
          <a:chOff x="0" y="0"/>
          <a:chExt cx="0" cy="0"/>
        </a:xfrm>
      </p:grpSpPr>
      <p:sp>
        <p:nvSpPr>
          <p:cNvPr id="53" name="Google Shape;53;p42"/>
          <p:cNvSpPr txBox="1"/>
          <p:nvPr>
            <p:ph type="title"/>
          </p:nvPr>
        </p:nvSpPr>
        <p:spPr>
          <a:xfrm>
            <a:off x="722313" y="4406900"/>
            <a:ext cx="7772400" cy="1362075"/>
          </a:xfrm>
          <a:prstGeom prst="rect">
            <a:avLst/>
          </a:prstGeom>
          <a:noFill/>
          <a:ln>
            <a:noFill/>
          </a:ln>
          <a:effectLst>
            <a:outerShdw blurRad="63500" dir="2700000" dist="12699">
              <a:schemeClr val="dk1">
                <a:alpha val="72941"/>
              </a:schemeClr>
            </a:outerShdw>
          </a:effectLst>
        </p:spPr>
        <p:txBody>
          <a:bodyPr anchorCtr="0" anchor="t" bIns="45700" lIns="91425" spcFirstLastPara="1" rIns="91425" wrap="square" tIns="45700">
            <a:noAutofit/>
          </a:bodyPr>
          <a:lstStyle>
            <a:lvl1pPr lvl="0" algn="l">
              <a:lnSpc>
                <a:spcPct val="90000"/>
              </a:lnSpc>
              <a:spcBef>
                <a:spcPts val="0"/>
              </a:spcBef>
              <a:spcAft>
                <a:spcPts val="0"/>
              </a:spcAft>
              <a:buSzPts val="1400"/>
              <a:buNone/>
              <a:defRPr b="1" sz="4000" cap="none"/>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54" name="Google Shape;54;p42"/>
          <p:cNvSpPr txBox="1"/>
          <p:nvPr>
            <p:ph idx="1" type="body"/>
          </p:nvPr>
        </p:nvSpPr>
        <p:spPr>
          <a:xfrm>
            <a:off x="722313" y="2906713"/>
            <a:ext cx="7772400" cy="1500187"/>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b" bIns="91425" lIns="228600" spcFirstLastPara="1" rIns="91425" wrap="square" tIns="182875">
            <a:noAutofit/>
          </a:bodyPr>
          <a:lstStyle>
            <a:lvl1pPr indent="-228600" lvl="0" marL="457200" algn="l">
              <a:spcBef>
                <a:spcPts val="1000"/>
              </a:spcBef>
              <a:spcAft>
                <a:spcPts val="0"/>
              </a:spcAft>
              <a:buSzPts val="2000"/>
              <a:buFont typeface="Arial"/>
              <a:buNone/>
              <a:defRPr sz="2000"/>
            </a:lvl1pPr>
            <a:lvl2pPr indent="-228600" lvl="1" marL="914400" algn="l">
              <a:spcBef>
                <a:spcPts val="450"/>
              </a:spcBef>
              <a:spcAft>
                <a:spcPts val="0"/>
              </a:spcAft>
              <a:buSzPts val="1800"/>
              <a:buNone/>
              <a:defRPr sz="1800"/>
            </a:lvl2pPr>
            <a:lvl3pPr indent="-228600" lvl="2" marL="1371600" algn="l">
              <a:spcBef>
                <a:spcPts val="400"/>
              </a:spcBef>
              <a:spcAft>
                <a:spcPts val="0"/>
              </a:spcAft>
              <a:buSzPts val="1600"/>
              <a:buFont typeface="Arial"/>
              <a:buNone/>
              <a:defRPr sz="1600"/>
            </a:lvl3pPr>
            <a:lvl4pPr indent="-228600" lvl="3" marL="1828800" algn="l">
              <a:spcBef>
                <a:spcPts val="350"/>
              </a:spcBef>
              <a:spcAft>
                <a:spcPts val="0"/>
              </a:spcAft>
              <a:buClr>
                <a:schemeClr val="dk1"/>
              </a:buClr>
              <a:buSzPts val="1400"/>
              <a:buFont typeface="Arial"/>
              <a:buNone/>
              <a:defRPr sz="1400"/>
            </a:lvl4pPr>
            <a:lvl5pPr indent="-228600" lvl="4" marL="2286000" algn="l">
              <a:spcBef>
                <a:spcPts val="350"/>
              </a:spcBef>
              <a:spcAft>
                <a:spcPts val="0"/>
              </a:spcAft>
              <a:buClr>
                <a:schemeClr val="dk1"/>
              </a:buClr>
              <a:buSzPts val="1400"/>
              <a:buFont typeface="Arial"/>
              <a:buNone/>
              <a:defRPr sz="1400"/>
            </a:lvl5pPr>
            <a:lvl6pPr indent="-228600" lvl="5" marL="2743200" algn="l">
              <a:spcBef>
                <a:spcPts val="350"/>
              </a:spcBef>
              <a:spcAft>
                <a:spcPts val="0"/>
              </a:spcAft>
              <a:buClr>
                <a:schemeClr val="dk1"/>
              </a:buClr>
              <a:buSzPts val="1400"/>
              <a:buFont typeface="Arial"/>
              <a:buNone/>
              <a:defRPr sz="1400"/>
            </a:lvl6pPr>
            <a:lvl7pPr indent="-228600" lvl="6" marL="3200400" algn="l">
              <a:spcBef>
                <a:spcPts val="350"/>
              </a:spcBef>
              <a:spcAft>
                <a:spcPts val="0"/>
              </a:spcAft>
              <a:buClr>
                <a:schemeClr val="dk1"/>
              </a:buClr>
              <a:buSzPts val="1400"/>
              <a:buFont typeface="Arial"/>
              <a:buNone/>
              <a:defRPr sz="1400"/>
            </a:lvl7pPr>
            <a:lvl8pPr indent="-228600" lvl="7" marL="3657600" algn="l">
              <a:spcBef>
                <a:spcPts val="350"/>
              </a:spcBef>
              <a:spcAft>
                <a:spcPts val="0"/>
              </a:spcAft>
              <a:buClr>
                <a:schemeClr val="dk1"/>
              </a:buClr>
              <a:buSzPts val="1400"/>
              <a:buFont typeface="Arial"/>
              <a:buNone/>
              <a:defRPr sz="1400"/>
            </a:lvl8pPr>
            <a:lvl9pPr indent="-228600" lvl="8" marL="4114800" algn="l">
              <a:spcBef>
                <a:spcPts val="350"/>
              </a:spcBef>
              <a:spcAft>
                <a:spcPts val="0"/>
              </a:spcAft>
              <a:buClr>
                <a:schemeClr val="dk1"/>
              </a:buClr>
              <a:buSzPts val="1400"/>
              <a:buFont typeface="Arial"/>
              <a:buNone/>
              <a:defRPr sz="1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9" name="Shape 19"/>
        <p:cNvGrpSpPr/>
        <p:nvPr/>
      </p:nvGrpSpPr>
      <p:grpSpPr>
        <a:xfrm>
          <a:off x="0" y="0"/>
          <a:ext cx="0" cy="0"/>
          <a:chOff x="0" y="0"/>
          <a:chExt cx="0" cy="0"/>
        </a:xfrm>
      </p:grpSpPr>
      <p:sp>
        <p:nvSpPr>
          <p:cNvPr id="20" name="Google Shape;20;p32"/>
          <p:cNvSpPr txBox="1"/>
          <p:nvPr>
            <p:ph type="title"/>
          </p:nvPr>
        </p:nvSpPr>
        <p:spPr>
          <a:xfrm>
            <a:off x="685800" y="228600"/>
            <a:ext cx="7772400" cy="9144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solidFill>
                  <a:srgbClr val="F79646"/>
                </a:solidFill>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1" name="Google Shape;21;p32"/>
          <p:cNvSpPr txBox="1"/>
          <p:nvPr>
            <p:ph idx="1" type="body"/>
          </p:nvPr>
        </p:nvSpPr>
        <p:spPr>
          <a:xfrm>
            <a:off x="685800" y="1447800"/>
            <a:ext cx="7772400" cy="4800600"/>
          </a:xfrm>
          <a:prstGeom prst="rect">
            <a:avLst/>
          </a:prstGeom>
          <a:noFill/>
          <a:ln>
            <a:noFill/>
          </a:ln>
        </p:spPr>
        <p:txBody>
          <a:bodyPr anchorCtr="0" anchor="t" bIns="91425" lIns="228600" spcFirstLastPara="1" rIns="91425" wrap="square" tIns="182875">
            <a:noAutofit/>
          </a:bodyPr>
          <a:lstStyle>
            <a:lvl1pPr indent="-406400" lvl="0" marL="457200" algn="l">
              <a:spcBef>
                <a:spcPts val="1400"/>
              </a:spcBef>
              <a:spcAft>
                <a:spcPts val="0"/>
              </a:spcAft>
              <a:buClr>
                <a:schemeClr val="lt1"/>
              </a:buClr>
              <a:buSzPts val="2800"/>
              <a:buFont typeface="Arial"/>
              <a:buChar char="•"/>
              <a:defRPr>
                <a:solidFill>
                  <a:schemeClr val="lt1"/>
                </a:solidFill>
              </a:defRPr>
            </a:lvl1pPr>
            <a:lvl2pPr indent="-381000" lvl="1" marL="914400" algn="l">
              <a:spcBef>
                <a:spcPts val="600"/>
              </a:spcBef>
              <a:spcAft>
                <a:spcPts val="0"/>
              </a:spcAft>
              <a:buClr>
                <a:schemeClr val="lt1"/>
              </a:buClr>
              <a:buSzPts val="2400"/>
              <a:buChar char="–"/>
              <a:defRPr>
                <a:solidFill>
                  <a:schemeClr val="lt1"/>
                </a:solidFill>
              </a:defRPr>
            </a:lvl2pPr>
            <a:lvl3pPr indent="-368300" lvl="2" marL="1371600" algn="l">
              <a:spcBef>
                <a:spcPts val="550"/>
              </a:spcBef>
              <a:spcAft>
                <a:spcPts val="0"/>
              </a:spcAft>
              <a:buClr>
                <a:schemeClr val="lt1"/>
              </a:buClr>
              <a:buSzPts val="2200"/>
              <a:buFont typeface="Arial"/>
              <a:buChar char="•"/>
              <a:defRPr>
                <a:solidFill>
                  <a:schemeClr val="lt1"/>
                </a:solidFill>
              </a:defRPr>
            </a:lvl3pPr>
            <a:lvl4pPr indent="-355600" lvl="3" marL="1828800" algn="l">
              <a:spcBef>
                <a:spcPts val="500"/>
              </a:spcBef>
              <a:spcAft>
                <a:spcPts val="0"/>
              </a:spcAft>
              <a:buClr>
                <a:schemeClr val="lt1"/>
              </a:buClr>
              <a:buSzPts val="2000"/>
              <a:buFont typeface="Arial"/>
              <a:buChar char="–"/>
              <a:defRPr>
                <a:solidFill>
                  <a:schemeClr val="lt1"/>
                </a:solidFill>
              </a:defRPr>
            </a:lvl4pPr>
            <a:lvl5pPr indent="-355600" lvl="4" marL="2286000" algn="l">
              <a:spcBef>
                <a:spcPts val="500"/>
              </a:spcBef>
              <a:spcAft>
                <a:spcPts val="0"/>
              </a:spcAft>
              <a:buClr>
                <a:schemeClr val="lt1"/>
              </a:buClr>
              <a:buSzPts val="2000"/>
              <a:buFont typeface="Arial"/>
              <a:buChar char="»"/>
              <a:defRPr>
                <a:solidFill>
                  <a:schemeClr val="lt1"/>
                </a:solidFill>
              </a:defRPr>
            </a:lvl5pPr>
            <a:lvl6pPr indent="-342900" lvl="5" marL="2743200" algn="l">
              <a:spcBef>
                <a:spcPts val="450"/>
              </a:spcBef>
              <a:spcAft>
                <a:spcPts val="0"/>
              </a:spcAft>
              <a:buClr>
                <a:schemeClr val="dk1"/>
              </a:buClr>
              <a:buSzPts val="1800"/>
              <a:buChar char="»"/>
              <a:defRPr/>
            </a:lvl6pPr>
            <a:lvl7pPr indent="-342900" lvl="6" marL="3200400" algn="l">
              <a:spcBef>
                <a:spcPts val="450"/>
              </a:spcBef>
              <a:spcAft>
                <a:spcPts val="0"/>
              </a:spcAft>
              <a:buClr>
                <a:schemeClr val="dk1"/>
              </a:buClr>
              <a:buSzPts val="1800"/>
              <a:buChar char="»"/>
              <a:defRPr/>
            </a:lvl7pPr>
            <a:lvl8pPr indent="-342900" lvl="7" marL="3657600" algn="l">
              <a:spcBef>
                <a:spcPts val="450"/>
              </a:spcBef>
              <a:spcAft>
                <a:spcPts val="0"/>
              </a:spcAft>
              <a:buClr>
                <a:schemeClr val="dk1"/>
              </a:buClr>
              <a:buSzPts val="1800"/>
              <a:buChar char="»"/>
              <a:defRPr/>
            </a:lvl8pPr>
            <a:lvl9pPr indent="-342900" lvl="8" marL="4114800" algn="l">
              <a:spcBef>
                <a:spcPts val="45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5" name="Shape 25"/>
        <p:cNvGrpSpPr/>
        <p:nvPr/>
      </p:nvGrpSpPr>
      <p:grpSpPr>
        <a:xfrm>
          <a:off x="0" y="0"/>
          <a:ext cx="0" cy="0"/>
          <a:chOff x="0" y="0"/>
          <a:chExt cx="0" cy="0"/>
        </a:xfrm>
      </p:grpSpPr>
      <p:sp>
        <p:nvSpPr>
          <p:cNvPr id="26" name="Google Shape;26;p34"/>
          <p:cNvSpPr txBox="1"/>
          <p:nvPr>
            <p:ph type="title"/>
          </p:nvPr>
        </p:nvSpPr>
        <p:spPr>
          <a:xfrm rot="5400000">
            <a:off x="4476750" y="2266950"/>
            <a:ext cx="6019800" cy="19431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27" name="Google Shape;27;p34"/>
          <p:cNvSpPr txBox="1"/>
          <p:nvPr>
            <p:ph idx="1" type="body"/>
          </p:nvPr>
        </p:nvSpPr>
        <p:spPr>
          <a:xfrm rot="5400000">
            <a:off x="514350" y="400050"/>
            <a:ext cx="6019800" cy="56769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342900" lvl="0" marL="457200" algn="l">
              <a:spcBef>
                <a:spcPts val="900"/>
              </a:spcBef>
              <a:spcAft>
                <a:spcPts val="0"/>
              </a:spcAft>
              <a:buSzPts val="1800"/>
              <a:buChar char="•"/>
              <a:defRPr/>
            </a:lvl1pPr>
            <a:lvl2pPr indent="-342900" lvl="1" marL="914400" algn="l">
              <a:spcBef>
                <a:spcPts val="450"/>
              </a:spcBef>
              <a:spcAft>
                <a:spcPts val="0"/>
              </a:spcAft>
              <a:buSzPts val="1800"/>
              <a:buChar char="–"/>
              <a:defRPr/>
            </a:lvl2pPr>
            <a:lvl3pPr indent="-342900" lvl="2" marL="1371600" algn="l">
              <a:spcBef>
                <a:spcPts val="450"/>
              </a:spcBef>
              <a:spcAft>
                <a:spcPts val="0"/>
              </a:spcAft>
              <a:buSzPts val="1800"/>
              <a:buChar char="•"/>
              <a:defRPr/>
            </a:lvl3pPr>
            <a:lvl4pPr indent="-342900" lvl="3" marL="1828800" algn="l">
              <a:spcBef>
                <a:spcPts val="450"/>
              </a:spcBef>
              <a:spcAft>
                <a:spcPts val="0"/>
              </a:spcAft>
              <a:buClr>
                <a:schemeClr val="dk1"/>
              </a:buClr>
              <a:buSzPts val="1800"/>
              <a:buChar char="–"/>
              <a:defRPr/>
            </a:lvl4pPr>
            <a:lvl5pPr indent="-342900" lvl="4" marL="2286000" algn="l">
              <a:spcBef>
                <a:spcPts val="450"/>
              </a:spcBef>
              <a:spcAft>
                <a:spcPts val="0"/>
              </a:spcAft>
              <a:buClr>
                <a:schemeClr val="dk1"/>
              </a:buClr>
              <a:buSzPts val="1800"/>
              <a:buChar char="»"/>
              <a:defRPr/>
            </a:lvl5pPr>
            <a:lvl6pPr indent="-342900" lvl="5" marL="2743200" algn="l">
              <a:spcBef>
                <a:spcPts val="450"/>
              </a:spcBef>
              <a:spcAft>
                <a:spcPts val="0"/>
              </a:spcAft>
              <a:buClr>
                <a:schemeClr val="dk1"/>
              </a:buClr>
              <a:buSzPts val="1800"/>
              <a:buChar char="»"/>
              <a:defRPr/>
            </a:lvl6pPr>
            <a:lvl7pPr indent="-342900" lvl="6" marL="3200400" algn="l">
              <a:spcBef>
                <a:spcPts val="450"/>
              </a:spcBef>
              <a:spcAft>
                <a:spcPts val="0"/>
              </a:spcAft>
              <a:buClr>
                <a:schemeClr val="dk1"/>
              </a:buClr>
              <a:buSzPts val="1800"/>
              <a:buChar char="»"/>
              <a:defRPr/>
            </a:lvl7pPr>
            <a:lvl8pPr indent="-342900" lvl="7" marL="3657600" algn="l">
              <a:spcBef>
                <a:spcPts val="450"/>
              </a:spcBef>
              <a:spcAft>
                <a:spcPts val="0"/>
              </a:spcAft>
              <a:buClr>
                <a:schemeClr val="dk1"/>
              </a:buClr>
              <a:buSzPts val="1800"/>
              <a:buChar char="»"/>
              <a:defRPr/>
            </a:lvl8pPr>
            <a:lvl9pPr indent="-342900" lvl="8" marL="4114800" algn="l">
              <a:spcBef>
                <a:spcPts val="45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8" name="Shape 28"/>
        <p:cNvGrpSpPr/>
        <p:nvPr/>
      </p:nvGrpSpPr>
      <p:grpSpPr>
        <a:xfrm>
          <a:off x="0" y="0"/>
          <a:ext cx="0" cy="0"/>
          <a:chOff x="0" y="0"/>
          <a:chExt cx="0" cy="0"/>
        </a:xfrm>
      </p:grpSpPr>
      <p:sp>
        <p:nvSpPr>
          <p:cNvPr id="29" name="Google Shape;29;p35"/>
          <p:cNvSpPr txBox="1"/>
          <p:nvPr>
            <p:ph type="title"/>
          </p:nvPr>
        </p:nvSpPr>
        <p:spPr>
          <a:xfrm>
            <a:off x="685800" y="228600"/>
            <a:ext cx="7772400" cy="9144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0" name="Google Shape;30;p35"/>
          <p:cNvSpPr txBox="1"/>
          <p:nvPr>
            <p:ph idx="1" type="body"/>
          </p:nvPr>
        </p:nvSpPr>
        <p:spPr>
          <a:xfrm rot="5400000">
            <a:off x="2171700" y="-38100"/>
            <a:ext cx="4800600" cy="77724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342900" lvl="0" marL="457200" algn="l">
              <a:spcBef>
                <a:spcPts val="900"/>
              </a:spcBef>
              <a:spcAft>
                <a:spcPts val="0"/>
              </a:spcAft>
              <a:buSzPts val="1800"/>
              <a:buChar char="•"/>
              <a:defRPr/>
            </a:lvl1pPr>
            <a:lvl2pPr indent="-342900" lvl="1" marL="914400" algn="l">
              <a:spcBef>
                <a:spcPts val="450"/>
              </a:spcBef>
              <a:spcAft>
                <a:spcPts val="0"/>
              </a:spcAft>
              <a:buSzPts val="1800"/>
              <a:buChar char="–"/>
              <a:defRPr/>
            </a:lvl2pPr>
            <a:lvl3pPr indent="-342900" lvl="2" marL="1371600" algn="l">
              <a:spcBef>
                <a:spcPts val="450"/>
              </a:spcBef>
              <a:spcAft>
                <a:spcPts val="0"/>
              </a:spcAft>
              <a:buSzPts val="1800"/>
              <a:buChar char="•"/>
              <a:defRPr/>
            </a:lvl3pPr>
            <a:lvl4pPr indent="-342900" lvl="3" marL="1828800" algn="l">
              <a:spcBef>
                <a:spcPts val="450"/>
              </a:spcBef>
              <a:spcAft>
                <a:spcPts val="0"/>
              </a:spcAft>
              <a:buClr>
                <a:schemeClr val="dk1"/>
              </a:buClr>
              <a:buSzPts val="1800"/>
              <a:buChar char="–"/>
              <a:defRPr/>
            </a:lvl4pPr>
            <a:lvl5pPr indent="-342900" lvl="4" marL="2286000" algn="l">
              <a:spcBef>
                <a:spcPts val="450"/>
              </a:spcBef>
              <a:spcAft>
                <a:spcPts val="0"/>
              </a:spcAft>
              <a:buClr>
                <a:schemeClr val="dk1"/>
              </a:buClr>
              <a:buSzPts val="1800"/>
              <a:buChar char="»"/>
              <a:defRPr/>
            </a:lvl5pPr>
            <a:lvl6pPr indent="-342900" lvl="5" marL="2743200" algn="l">
              <a:spcBef>
                <a:spcPts val="450"/>
              </a:spcBef>
              <a:spcAft>
                <a:spcPts val="0"/>
              </a:spcAft>
              <a:buClr>
                <a:schemeClr val="dk1"/>
              </a:buClr>
              <a:buSzPts val="1800"/>
              <a:buChar char="»"/>
              <a:defRPr/>
            </a:lvl6pPr>
            <a:lvl7pPr indent="-342900" lvl="6" marL="3200400" algn="l">
              <a:spcBef>
                <a:spcPts val="450"/>
              </a:spcBef>
              <a:spcAft>
                <a:spcPts val="0"/>
              </a:spcAft>
              <a:buClr>
                <a:schemeClr val="dk1"/>
              </a:buClr>
              <a:buSzPts val="1800"/>
              <a:buChar char="»"/>
              <a:defRPr/>
            </a:lvl7pPr>
            <a:lvl8pPr indent="-342900" lvl="7" marL="3657600" algn="l">
              <a:spcBef>
                <a:spcPts val="450"/>
              </a:spcBef>
              <a:spcAft>
                <a:spcPts val="0"/>
              </a:spcAft>
              <a:buClr>
                <a:schemeClr val="dk1"/>
              </a:buClr>
              <a:buSzPts val="1800"/>
              <a:buChar char="»"/>
              <a:defRPr/>
            </a:lvl8pPr>
            <a:lvl9pPr indent="-342900" lvl="8" marL="4114800" algn="l">
              <a:spcBef>
                <a:spcPts val="45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31" name="Shape 31"/>
        <p:cNvGrpSpPr/>
        <p:nvPr/>
      </p:nvGrpSpPr>
      <p:grpSpPr>
        <a:xfrm>
          <a:off x="0" y="0"/>
          <a:ext cx="0" cy="0"/>
          <a:chOff x="0" y="0"/>
          <a:chExt cx="0" cy="0"/>
        </a:xfrm>
      </p:grpSpPr>
      <p:sp>
        <p:nvSpPr>
          <p:cNvPr id="32" name="Google Shape;32;p36"/>
          <p:cNvSpPr txBox="1"/>
          <p:nvPr>
            <p:ph type="title"/>
          </p:nvPr>
        </p:nvSpPr>
        <p:spPr>
          <a:xfrm>
            <a:off x="1792288" y="4800600"/>
            <a:ext cx="5486400" cy="566738"/>
          </a:xfrm>
          <a:prstGeom prst="rect">
            <a:avLst/>
          </a:prstGeom>
          <a:noFill/>
          <a:ln>
            <a:noFill/>
          </a:ln>
          <a:effectLst>
            <a:outerShdw blurRad="63500" dir="2700000" dist="12699">
              <a:schemeClr val="dk1">
                <a:alpha val="72941"/>
              </a:schemeClr>
            </a:outerShdw>
          </a:effectLst>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3" name="Google Shape;33;p36"/>
          <p:cNvSpPr/>
          <p:nvPr>
            <p:ph idx="2" type="pic"/>
          </p:nvPr>
        </p:nvSpPr>
        <p:spPr>
          <a:xfrm>
            <a:off x="1792288" y="612775"/>
            <a:ext cx="5486400" cy="41148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lvl="0" marR="0" rtl="0" algn="l">
              <a:spcBef>
                <a:spcPts val="1600"/>
              </a:spcBef>
              <a:spcAft>
                <a:spcPts val="0"/>
              </a:spcAft>
              <a:buClr>
                <a:srgbClr val="8C2F01"/>
              </a:buClr>
              <a:buSzPts val="3200"/>
              <a:buFont typeface="Arial"/>
              <a:buNone/>
              <a:defRPr b="0" i="0" sz="3200" u="none" cap="none" strike="noStrike">
                <a:solidFill>
                  <a:schemeClr val="dk1"/>
                </a:solidFill>
                <a:latin typeface="Arial"/>
                <a:ea typeface="Arial"/>
                <a:cs typeface="Arial"/>
                <a:sym typeface="Arial"/>
              </a:defRPr>
            </a:lvl1pPr>
            <a:lvl2pPr lvl="1" marR="0" rtl="0" algn="l">
              <a:spcBef>
                <a:spcPts val="700"/>
              </a:spcBef>
              <a:spcAft>
                <a:spcPts val="0"/>
              </a:spcAft>
              <a:buClr>
                <a:srgbClr val="8C2F01"/>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600"/>
              </a:spcBef>
              <a:spcAft>
                <a:spcPts val="0"/>
              </a:spcAft>
              <a:buClr>
                <a:srgbClr val="8C2F01"/>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34" name="Google Shape;34;p36"/>
          <p:cNvSpPr txBox="1"/>
          <p:nvPr>
            <p:ph idx="1" type="body"/>
          </p:nvPr>
        </p:nvSpPr>
        <p:spPr>
          <a:xfrm>
            <a:off x="1792288" y="5367338"/>
            <a:ext cx="5486400" cy="804862"/>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228600" lvl="0" marL="457200" algn="l">
              <a:spcBef>
                <a:spcPts val="700"/>
              </a:spcBef>
              <a:spcAft>
                <a:spcPts val="0"/>
              </a:spcAft>
              <a:buSzPts val="1400"/>
              <a:buFont typeface="Arial"/>
              <a:buNone/>
              <a:defRPr sz="1400"/>
            </a:lvl1pPr>
            <a:lvl2pPr indent="-228600" lvl="1" marL="914400" algn="l">
              <a:spcBef>
                <a:spcPts val="300"/>
              </a:spcBef>
              <a:spcAft>
                <a:spcPts val="0"/>
              </a:spcAft>
              <a:buSzPts val="1200"/>
              <a:buNone/>
              <a:defRPr sz="1200"/>
            </a:lvl2pPr>
            <a:lvl3pPr indent="-228600" lvl="2" marL="1371600" algn="l">
              <a:spcBef>
                <a:spcPts val="250"/>
              </a:spcBef>
              <a:spcAft>
                <a:spcPts val="0"/>
              </a:spcAft>
              <a:buSzPts val="1000"/>
              <a:buFont typeface="Arial"/>
              <a:buNone/>
              <a:defRPr sz="1000"/>
            </a:lvl3pPr>
            <a:lvl4pPr indent="-228600" lvl="3" marL="1828800" algn="l">
              <a:spcBef>
                <a:spcPts val="225"/>
              </a:spcBef>
              <a:spcAft>
                <a:spcPts val="0"/>
              </a:spcAft>
              <a:buClr>
                <a:schemeClr val="dk1"/>
              </a:buClr>
              <a:buSzPts val="900"/>
              <a:buFont typeface="Arial"/>
              <a:buNone/>
              <a:defRPr sz="900"/>
            </a:lvl4pPr>
            <a:lvl5pPr indent="-228600" lvl="4" marL="2286000" algn="l">
              <a:spcBef>
                <a:spcPts val="225"/>
              </a:spcBef>
              <a:spcAft>
                <a:spcPts val="0"/>
              </a:spcAft>
              <a:buClr>
                <a:schemeClr val="dk1"/>
              </a:buClr>
              <a:buSzPts val="900"/>
              <a:buFont typeface="Arial"/>
              <a:buNone/>
              <a:defRPr sz="900"/>
            </a:lvl5pPr>
            <a:lvl6pPr indent="-228600" lvl="5" marL="2743200" algn="l">
              <a:spcBef>
                <a:spcPts val="225"/>
              </a:spcBef>
              <a:spcAft>
                <a:spcPts val="0"/>
              </a:spcAft>
              <a:buClr>
                <a:schemeClr val="dk1"/>
              </a:buClr>
              <a:buSzPts val="900"/>
              <a:buFont typeface="Arial"/>
              <a:buNone/>
              <a:defRPr sz="900"/>
            </a:lvl6pPr>
            <a:lvl7pPr indent="-228600" lvl="6" marL="3200400" algn="l">
              <a:spcBef>
                <a:spcPts val="225"/>
              </a:spcBef>
              <a:spcAft>
                <a:spcPts val="0"/>
              </a:spcAft>
              <a:buClr>
                <a:schemeClr val="dk1"/>
              </a:buClr>
              <a:buSzPts val="900"/>
              <a:buFont typeface="Arial"/>
              <a:buNone/>
              <a:defRPr sz="900"/>
            </a:lvl7pPr>
            <a:lvl8pPr indent="-228600" lvl="7" marL="3657600" algn="l">
              <a:spcBef>
                <a:spcPts val="225"/>
              </a:spcBef>
              <a:spcAft>
                <a:spcPts val="0"/>
              </a:spcAft>
              <a:buClr>
                <a:schemeClr val="dk1"/>
              </a:buClr>
              <a:buSzPts val="900"/>
              <a:buFont typeface="Arial"/>
              <a:buNone/>
              <a:defRPr sz="900"/>
            </a:lvl8pPr>
            <a:lvl9pPr indent="-228600" lvl="8" marL="4114800" algn="l">
              <a:spcBef>
                <a:spcPts val="225"/>
              </a:spcBef>
              <a:spcAft>
                <a:spcPts val="0"/>
              </a:spcAft>
              <a:buClr>
                <a:schemeClr val="dk1"/>
              </a:buClr>
              <a:buSzPts val="900"/>
              <a:buFont typeface="Arial"/>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35" name="Shape 35"/>
        <p:cNvGrpSpPr/>
        <p:nvPr/>
      </p:nvGrpSpPr>
      <p:grpSpPr>
        <a:xfrm>
          <a:off x="0" y="0"/>
          <a:ext cx="0" cy="0"/>
          <a:chOff x="0" y="0"/>
          <a:chExt cx="0" cy="0"/>
        </a:xfrm>
      </p:grpSpPr>
      <p:sp>
        <p:nvSpPr>
          <p:cNvPr id="36" name="Google Shape;36;p37"/>
          <p:cNvSpPr txBox="1"/>
          <p:nvPr>
            <p:ph type="title"/>
          </p:nvPr>
        </p:nvSpPr>
        <p:spPr>
          <a:xfrm>
            <a:off x="457200" y="273050"/>
            <a:ext cx="3008313" cy="1162050"/>
          </a:xfrm>
          <a:prstGeom prst="rect">
            <a:avLst/>
          </a:prstGeom>
          <a:noFill/>
          <a:ln>
            <a:noFill/>
          </a:ln>
          <a:effectLst>
            <a:outerShdw blurRad="63500" dir="2700000" dist="12699">
              <a:schemeClr val="dk1">
                <a:alpha val="72941"/>
              </a:schemeClr>
            </a:outerShdw>
          </a:effectLst>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b="1" sz="2000"/>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37" name="Google Shape;37;p37"/>
          <p:cNvSpPr txBox="1"/>
          <p:nvPr>
            <p:ph idx="1" type="body"/>
          </p:nvPr>
        </p:nvSpPr>
        <p:spPr>
          <a:xfrm>
            <a:off x="3575050" y="273050"/>
            <a:ext cx="5111750" cy="5853113"/>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431800" lvl="0" marL="457200" algn="l">
              <a:spcBef>
                <a:spcPts val="1600"/>
              </a:spcBef>
              <a:spcAft>
                <a:spcPts val="0"/>
              </a:spcAft>
              <a:buSzPts val="3200"/>
              <a:buFont typeface="Arial"/>
              <a:buChar char="•"/>
              <a:defRPr sz="3200"/>
            </a:lvl1pPr>
            <a:lvl2pPr indent="-406400" lvl="1" marL="914400" algn="l">
              <a:spcBef>
                <a:spcPts val="700"/>
              </a:spcBef>
              <a:spcAft>
                <a:spcPts val="0"/>
              </a:spcAft>
              <a:buSzPts val="2800"/>
              <a:buChar char="–"/>
              <a:defRPr sz="2800"/>
            </a:lvl2pPr>
            <a:lvl3pPr indent="-381000" lvl="2" marL="1371600" algn="l">
              <a:spcBef>
                <a:spcPts val="600"/>
              </a:spcBef>
              <a:spcAft>
                <a:spcPts val="0"/>
              </a:spcAft>
              <a:buSzPts val="2400"/>
              <a:buFont typeface="Arial"/>
              <a:buChar char="•"/>
              <a:defRPr sz="2400"/>
            </a:lvl3pPr>
            <a:lvl4pPr indent="-355600" lvl="3" marL="1828800" algn="l">
              <a:spcBef>
                <a:spcPts val="500"/>
              </a:spcBef>
              <a:spcAft>
                <a:spcPts val="0"/>
              </a:spcAft>
              <a:buClr>
                <a:schemeClr val="dk1"/>
              </a:buClr>
              <a:buSzPts val="2000"/>
              <a:buFont typeface="Arial"/>
              <a:buChar char="–"/>
              <a:defRPr sz="2000"/>
            </a:lvl4pPr>
            <a:lvl5pPr indent="-355600" lvl="4" marL="2286000" algn="l">
              <a:spcBef>
                <a:spcPts val="500"/>
              </a:spcBef>
              <a:spcAft>
                <a:spcPts val="0"/>
              </a:spcAft>
              <a:buClr>
                <a:schemeClr val="dk1"/>
              </a:buClr>
              <a:buSzPts val="2000"/>
              <a:buFont typeface="Arial"/>
              <a:buChar char="»"/>
              <a:defRPr sz="2000"/>
            </a:lvl5pPr>
            <a:lvl6pPr indent="-355600" lvl="5" marL="2743200" algn="l">
              <a:spcBef>
                <a:spcPts val="500"/>
              </a:spcBef>
              <a:spcAft>
                <a:spcPts val="0"/>
              </a:spcAft>
              <a:buClr>
                <a:schemeClr val="dk1"/>
              </a:buClr>
              <a:buSzPts val="2000"/>
              <a:buFont typeface="Arial"/>
              <a:buChar char="»"/>
              <a:defRPr sz="2000"/>
            </a:lvl6pPr>
            <a:lvl7pPr indent="-355600" lvl="6" marL="3200400" algn="l">
              <a:spcBef>
                <a:spcPts val="500"/>
              </a:spcBef>
              <a:spcAft>
                <a:spcPts val="0"/>
              </a:spcAft>
              <a:buClr>
                <a:schemeClr val="dk1"/>
              </a:buClr>
              <a:buSzPts val="2000"/>
              <a:buFont typeface="Arial"/>
              <a:buChar char="»"/>
              <a:defRPr sz="2000"/>
            </a:lvl7pPr>
            <a:lvl8pPr indent="-355600" lvl="7" marL="3657600" algn="l">
              <a:spcBef>
                <a:spcPts val="500"/>
              </a:spcBef>
              <a:spcAft>
                <a:spcPts val="0"/>
              </a:spcAft>
              <a:buClr>
                <a:schemeClr val="dk1"/>
              </a:buClr>
              <a:buSzPts val="2000"/>
              <a:buFont typeface="Arial"/>
              <a:buChar char="»"/>
              <a:defRPr sz="2000"/>
            </a:lvl8pPr>
            <a:lvl9pPr indent="-355600" lvl="8" marL="4114800" algn="l">
              <a:spcBef>
                <a:spcPts val="500"/>
              </a:spcBef>
              <a:spcAft>
                <a:spcPts val="0"/>
              </a:spcAft>
              <a:buClr>
                <a:schemeClr val="dk1"/>
              </a:buClr>
              <a:buSzPts val="2000"/>
              <a:buFont typeface="Arial"/>
              <a:buChar char="»"/>
              <a:defRPr sz="2000"/>
            </a:lvl9pPr>
          </a:lstStyle>
          <a:p/>
        </p:txBody>
      </p:sp>
      <p:sp>
        <p:nvSpPr>
          <p:cNvPr id="38" name="Google Shape;38;p37"/>
          <p:cNvSpPr txBox="1"/>
          <p:nvPr>
            <p:ph idx="2" type="body"/>
          </p:nvPr>
        </p:nvSpPr>
        <p:spPr>
          <a:xfrm>
            <a:off x="457200" y="1435100"/>
            <a:ext cx="3008313" cy="4691063"/>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228600" lvl="0" marL="457200" algn="l">
              <a:spcBef>
                <a:spcPts val="700"/>
              </a:spcBef>
              <a:spcAft>
                <a:spcPts val="0"/>
              </a:spcAft>
              <a:buSzPts val="1400"/>
              <a:buFont typeface="Arial"/>
              <a:buNone/>
              <a:defRPr sz="1400"/>
            </a:lvl1pPr>
            <a:lvl2pPr indent="-228600" lvl="1" marL="914400" algn="l">
              <a:spcBef>
                <a:spcPts val="300"/>
              </a:spcBef>
              <a:spcAft>
                <a:spcPts val="0"/>
              </a:spcAft>
              <a:buSzPts val="1200"/>
              <a:buNone/>
              <a:defRPr sz="1200"/>
            </a:lvl2pPr>
            <a:lvl3pPr indent="-228600" lvl="2" marL="1371600" algn="l">
              <a:spcBef>
                <a:spcPts val="250"/>
              </a:spcBef>
              <a:spcAft>
                <a:spcPts val="0"/>
              </a:spcAft>
              <a:buSzPts val="1000"/>
              <a:buFont typeface="Arial"/>
              <a:buNone/>
              <a:defRPr sz="1000"/>
            </a:lvl3pPr>
            <a:lvl4pPr indent="-228600" lvl="3" marL="1828800" algn="l">
              <a:spcBef>
                <a:spcPts val="225"/>
              </a:spcBef>
              <a:spcAft>
                <a:spcPts val="0"/>
              </a:spcAft>
              <a:buClr>
                <a:schemeClr val="dk1"/>
              </a:buClr>
              <a:buSzPts val="900"/>
              <a:buFont typeface="Arial"/>
              <a:buNone/>
              <a:defRPr sz="900"/>
            </a:lvl4pPr>
            <a:lvl5pPr indent="-228600" lvl="4" marL="2286000" algn="l">
              <a:spcBef>
                <a:spcPts val="225"/>
              </a:spcBef>
              <a:spcAft>
                <a:spcPts val="0"/>
              </a:spcAft>
              <a:buClr>
                <a:schemeClr val="dk1"/>
              </a:buClr>
              <a:buSzPts val="900"/>
              <a:buFont typeface="Arial"/>
              <a:buNone/>
              <a:defRPr sz="900"/>
            </a:lvl5pPr>
            <a:lvl6pPr indent="-228600" lvl="5" marL="2743200" algn="l">
              <a:spcBef>
                <a:spcPts val="225"/>
              </a:spcBef>
              <a:spcAft>
                <a:spcPts val="0"/>
              </a:spcAft>
              <a:buClr>
                <a:schemeClr val="dk1"/>
              </a:buClr>
              <a:buSzPts val="900"/>
              <a:buFont typeface="Arial"/>
              <a:buNone/>
              <a:defRPr sz="900"/>
            </a:lvl6pPr>
            <a:lvl7pPr indent="-228600" lvl="6" marL="3200400" algn="l">
              <a:spcBef>
                <a:spcPts val="225"/>
              </a:spcBef>
              <a:spcAft>
                <a:spcPts val="0"/>
              </a:spcAft>
              <a:buClr>
                <a:schemeClr val="dk1"/>
              </a:buClr>
              <a:buSzPts val="900"/>
              <a:buFont typeface="Arial"/>
              <a:buNone/>
              <a:defRPr sz="900"/>
            </a:lvl7pPr>
            <a:lvl8pPr indent="-228600" lvl="7" marL="3657600" algn="l">
              <a:spcBef>
                <a:spcPts val="225"/>
              </a:spcBef>
              <a:spcAft>
                <a:spcPts val="0"/>
              </a:spcAft>
              <a:buClr>
                <a:schemeClr val="dk1"/>
              </a:buClr>
              <a:buSzPts val="900"/>
              <a:buFont typeface="Arial"/>
              <a:buNone/>
              <a:defRPr sz="900"/>
            </a:lvl8pPr>
            <a:lvl9pPr indent="-228600" lvl="8" marL="4114800" algn="l">
              <a:spcBef>
                <a:spcPts val="225"/>
              </a:spcBef>
              <a:spcAft>
                <a:spcPts val="0"/>
              </a:spcAft>
              <a:buClr>
                <a:schemeClr val="dk1"/>
              </a:buClr>
              <a:buSzPts val="900"/>
              <a:buFont typeface="Arial"/>
              <a:buNone/>
              <a:defRPr sz="9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9" name="Shape 3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0" name="Shape 40"/>
        <p:cNvGrpSpPr/>
        <p:nvPr/>
      </p:nvGrpSpPr>
      <p:grpSpPr>
        <a:xfrm>
          <a:off x="0" y="0"/>
          <a:ext cx="0" cy="0"/>
          <a:chOff x="0" y="0"/>
          <a:chExt cx="0" cy="0"/>
        </a:xfrm>
      </p:grpSpPr>
      <p:sp>
        <p:nvSpPr>
          <p:cNvPr id="41" name="Google Shape;41;p39"/>
          <p:cNvSpPr txBox="1"/>
          <p:nvPr>
            <p:ph type="title"/>
          </p:nvPr>
        </p:nvSpPr>
        <p:spPr>
          <a:xfrm>
            <a:off x="685800" y="228600"/>
            <a:ext cx="7772400" cy="9144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2" name="Shape 42"/>
        <p:cNvGrpSpPr/>
        <p:nvPr/>
      </p:nvGrpSpPr>
      <p:grpSpPr>
        <a:xfrm>
          <a:off x="0" y="0"/>
          <a:ext cx="0" cy="0"/>
          <a:chOff x="0" y="0"/>
          <a:chExt cx="0" cy="0"/>
        </a:xfrm>
      </p:grpSpPr>
      <p:sp>
        <p:nvSpPr>
          <p:cNvPr id="43" name="Google Shape;43;p40"/>
          <p:cNvSpPr txBox="1"/>
          <p:nvPr>
            <p:ph type="title"/>
          </p:nvPr>
        </p:nvSpPr>
        <p:spPr>
          <a:xfrm>
            <a:off x="457200" y="274638"/>
            <a:ext cx="8229600" cy="11430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p:txBody>
      </p:sp>
      <p:sp>
        <p:nvSpPr>
          <p:cNvPr id="44" name="Google Shape;44;p40"/>
          <p:cNvSpPr txBox="1"/>
          <p:nvPr>
            <p:ph idx="1" type="body"/>
          </p:nvPr>
        </p:nvSpPr>
        <p:spPr>
          <a:xfrm>
            <a:off x="457200" y="1535113"/>
            <a:ext cx="4040188" cy="639762"/>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b" bIns="91425" lIns="228600" spcFirstLastPara="1" rIns="91425" wrap="square" tIns="182875">
            <a:noAutofit/>
          </a:bodyPr>
          <a:lstStyle>
            <a:lvl1pPr indent="-228600" lvl="0" marL="457200" algn="l">
              <a:spcBef>
                <a:spcPts val="1200"/>
              </a:spcBef>
              <a:spcAft>
                <a:spcPts val="0"/>
              </a:spcAft>
              <a:buSzPts val="2400"/>
              <a:buFont typeface="Arial"/>
              <a:buNone/>
              <a:defRPr b="1" sz="2400"/>
            </a:lvl1pPr>
            <a:lvl2pPr indent="-228600" lvl="1" marL="914400" algn="l">
              <a:spcBef>
                <a:spcPts val="500"/>
              </a:spcBef>
              <a:spcAft>
                <a:spcPts val="0"/>
              </a:spcAft>
              <a:buSzPts val="2000"/>
              <a:buNone/>
              <a:defRPr b="1" sz="2000"/>
            </a:lvl2pPr>
            <a:lvl3pPr indent="-228600" lvl="2" marL="1371600" algn="l">
              <a:spcBef>
                <a:spcPts val="450"/>
              </a:spcBef>
              <a:spcAft>
                <a:spcPts val="0"/>
              </a:spcAft>
              <a:buSzPts val="1800"/>
              <a:buFont typeface="Arial"/>
              <a:buNone/>
              <a:defRPr b="1" sz="1800"/>
            </a:lvl3pPr>
            <a:lvl4pPr indent="-228600" lvl="3" marL="1828800" algn="l">
              <a:spcBef>
                <a:spcPts val="400"/>
              </a:spcBef>
              <a:spcAft>
                <a:spcPts val="0"/>
              </a:spcAft>
              <a:buClr>
                <a:schemeClr val="dk1"/>
              </a:buClr>
              <a:buSzPts val="1600"/>
              <a:buFont typeface="Arial"/>
              <a:buNone/>
              <a:defRPr b="1" sz="1600"/>
            </a:lvl4pPr>
            <a:lvl5pPr indent="-228600" lvl="4" marL="2286000" algn="l">
              <a:spcBef>
                <a:spcPts val="400"/>
              </a:spcBef>
              <a:spcAft>
                <a:spcPts val="0"/>
              </a:spcAft>
              <a:buClr>
                <a:schemeClr val="dk1"/>
              </a:buClr>
              <a:buSzPts val="1600"/>
              <a:buFont typeface="Arial"/>
              <a:buNone/>
              <a:defRPr b="1" sz="1600"/>
            </a:lvl5pPr>
            <a:lvl6pPr indent="-228600" lvl="5" marL="2743200" algn="l">
              <a:spcBef>
                <a:spcPts val="400"/>
              </a:spcBef>
              <a:spcAft>
                <a:spcPts val="0"/>
              </a:spcAft>
              <a:buClr>
                <a:schemeClr val="dk1"/>
              </a:buClr>
              <a:buSzPts val="1600"/>
              <a:buFont typeface="Arial"/>
              <a:buNone/>
              <a:defRPr b="1" sz="1600"/>
            </a:lvl6pPr>
            <a:lvl7pPr indent="-228600" lvl="6" marL="3200400" algn="l">
              <a:spcBef>
                <a:spcPts val="400"/>
              </a:spcBef>
              <a:spcAft>
                <a:spcPts val="0"/>
              </a:spcAft>
              <a:buClr>
                <a:schemeClr val="dk1"/>
              </a:buClr>
              <a:buSzPts val="1600"/>
              <a:buFont typeface="Arial"/>
              <a:buNone/>
              <a:defRPr b="1" sz="1600"/>
            </a:lvl7pPr>
            <a:lvl8pPr indent="-228600" lvl="7" marL="3657600" algn="l">
              <a:spcBef>
                <a:spcPts val="400"/>
              </a:spcBef>
              <a:spcAft>
                <a:spcPts val="0"/>
              </a:spcAft>
              <a:buClr>
                <a:schemeClr val="dk1"/>
              </a:buClr>
              <a:buSzPts val="1600"/>
              <a:buFont typeface="Arial"/>
              <a:buNone/>
              <a:defRPr b="1" sz="1600"/>
            </a:lvl8pPr>
            <a:lvl9pPr indent="-228600" lvl="8" marL="4114800" algn="l">
              <a:spcBef>
                <a:spcPts val="400"/>
              </a:spcBef>
              <a:spcAft>
                <a:spcPts val="0"/>
              </a:spcAft>
              <a:buClr>
                <a:schemeClr val="dk1"/>
              </a:buClr>
              <a:buSzPts val="1600"/>
              <a:buFont typeface="Arial"/>
              <a:buNone/>
              <a:defRPr b="1" sz="1600"/>
            </a:lvl9pPr>
          </a:lstStyle>
          <a:p/>
        </p:txBody>
      </p:sp>
      <p:sp>
        <p:nvSpPr>
          <p:cNvPr id="45" name="Google Shape;45;p40"/>
          <p:cNvSpPr txBox="1"/>
          <p:nvPr>
            <p:ph idx="2" type="body"/>
          </p:nvPr>
        </p:nvSpPr>
        <p:spPr>
          <a:xfrm>
            <a:off x="457200" y="2174875"/>
            <a:ext cx="4040188" cy="3951288"/>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381000" lvl="0" marL="457200" algn="l">
              <a:spcBef>
                <a:spcPts val="1200"/>
              </a:spcBef>
              <a:spcAft>
                <a:spcPts val="0"/>
              </a:spcAft>
              <a:buSzPts val="2400"/>
              <a:buFont typeface="Arial"/>
              <a:buChar char="•"/>
              <a:defRPr sz="2400"/>
            </a:lvl1pPr>
            <a:lvl2pPr indent="-355600" lvl="1" marL="914400" algn="l">
              <a:spcBef>
                <a:spcPts val="500"/>
              </a:spcBef>
              <a:spcAft>
                <a:spcPts val="0"/>
              </a:spcAft>
              <a:buSzPts val="2000"/>
              <a:buChar char="–"/>
              <a:defRPr sz="2000"/>
            </a:lvl2pPr>
            <a:lvl3pPr indent="-342900" lvl="2" marL="1371600" algn="l">
              <a:spcBef>
                <a:spcPts val="450"/>
              </a:spcBef>
              <a:spcAft>
                <a:spcPts val="0"/>
              </a:spcAft>
              <a:buSzPts val="1800"/>
              <a:buFont typeface="Arial"/>
              <a:buChar char="•"/>
              <a:defRPr sz="1800"/>
            </a:lvl3pPr>
            <a:lvl4pPr indent="-330200" lvl="3" marL="1828800" algn="l">
              <a:spcBef>
                <a:spcPts val="400"/>
              </a:spcBef>
              <a:spcAft>
                <a:spcPts val="0"/>
              </a:spcAft>
              <a:buClr>
                <a:schemeClr val="dk1"/>
              </a:buClr>
              <a:buSzPts val="1600"/>
              <a:buFont typeface="Arial"/>
              <a:buChar char="–"/>
              <a:defRPr sz="1600"/>
            </a:lvl4pPr>
            <a:lvl5pPr indent="-330200" lvl="4" marL="2286000" algn="l">
              <a:spcBef>
                <a:spcPts val="400"/>
              </a:spcBef>
              <a:spcAft>
                <a:spcPts val="0"/>
              </a:spcAft>
              <a:buClr>
                <a:schemeClr val="dk1"/>
              </a:buClr>
              <a:buSzPts val="1600"/>
              <a:buFont typeface="Arial"/>
              <a:buChar char="»"/>
              <a:defRPr sz="1600"/>
            </a:lvl5pPr>
            <a:lvl6pPr indent="-330200" lvl="5" marL="2743200" algn="l">
              <a:spcBef>
                <a:spcPts val="400"/>
              </a:spcBef>
              <a:spcAft>
                <a:spcPts val="0"/>
              </a:spcAft>
              <a:buClr>
                <a:schemeClr val="dk1"/>
              </a:buClr>
              <a:buSzPts val="1600"/>
              <a:buFont typeface="Arial"/>
              <a:buChar char="»"/>
              <a:defRPr sz="1600"/>
            </a:lvl6pPr>
            <a:lvl7pPr indent="-330200" lvl="6" marL="3200400" algn="l">
              <a:spcBef>
                <a:spcPts val="400"/>
              </a:spcBef>
              <a:spcAft>
                <a:spcPts val="0"/>
              </a:spcAft>
              <a:buClr>
                <a:schemeClr val="dk1"/>
              </a:buClr>
              <a:buSzPts val="1600"/>
              <a:buFont typeface="Arial"/>
              <a:buChar char="»"/>
              <a:defRPr sz="1600"/>
            </a:lvl7pPr>
            <a:lvl8pPr indent="-330200" lvl="7" marL="3657600" algn="l">
              <a:spcBef>
                <a:spcPts val="400"/>
              </a:spcBef>
              <a:spcAft>
                <a:spcPts val="0"/>
              </a:spcAft>
              <a:buClr>
                <a:schemeClr val="dk1"/>
              </a:buClr>
              <a:buSzPts val="1600"/>
              <a:buFont typeface="Arial"/>
              <a:buChar char="»"/>
              <a:defRPr sz="1600"/>
            </a:lvl8pPr>
            <a:lvl9pPr indent="-330200" lvl="8" marL="4114800" algn="l">
              <a:spcBef>
                <a:spcPts val="400"/>
              </a:spcBef>
              <a:spcAft>
                <a:spcPts val="0"/>
              </a:spcAft>
              <a:buClr>
                <a:schemeClr val="dk1"/>
              </a:buClr>
              <a:buSzPts val="1600"/>
              <a:buFont typeface="Arial"/>
              <a:buChar char="»"/>
              <a:defRPr sz="1600"/>
            </a:lvl9pPr>
          </a:lstStyle>
          <a:p/>
        </p:txBody>
      </p:sp>
      <p:sp>
        <p:nvSpPr>
          <p:cNvPr id="46" name="Google Shape;46;p40"/>
          <p:cNvSpPr txBox="1"/>
          <p:nvPr>
            <p:ph idx="3" type="body"/>
          </p:nvPr>
        </p:nvSpPr>
        <p:spPr>
          <a:xfrm>
            <a:off x="4645025" y="1535113"/>
            <a:ext cx="4041775" cy="639762"/>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b" bIns="91425" lIns="228600" spcFirstLastPara="1" rIns="91425" wrap="square" tIns="182875">
            <a:noAutofit/>
          </a:bodyPr>
          <a:lstStyle>
            <a:lvl1pPr indent="-228600" lvl="0" marL="457200" algn="l">
              <a:spcBef>
                <a:spcPts val="1200"/>
              </a:spcBef>
              <a:spcAft>
                <a:spcPts val="0"/>
              </a:spcAft>
              <a:buSzPts val="2400"/>
              <a:buFont typeface="Arial"/>
              <a:buNone/>
              <a:defRPr b="1" sz="2400"/>
            </a:lvl1pPr>
            <a:lvl2pPr indent="-228600" lvl="1" marL="914400" algn="l">
              <a:spcBef>
                <a:spcPts val="500"/>
              </a:spcBef>
              <a:spcAft>
                <a:spcPts val="0"/>
              </a:spcAft>
              <a:buSzPts val="2000"/>
              <a:buNone/>
              <a:defRPr b="1" sz="2000"/>
            </a:lvl2pPr>
            <a:lvl3pPr indent="-228600" lvl="2" marL="1371600" algn="l">
              <a:spcBef>
                <a:spcPts val="450"/>
              </a:spcBef>
              <a:spcAft>
                <a:spcPts val="0"/>
              </a:spcAft>
              <a:buSzPts val="1800"/>
              <a:buFont typeface="Arial"/>
              <a:buNone/>
              <a:defRPr b="1" sz="1800"/>
            </a:lvl3pPr>
            <a:lvl4pPr indent="-228600" lvl="3" marL="1828800" algn="l">
              <a:spcBef>
                <a:spcPts val="400"/>
              </a:spcBef>
              <a:spcAft>
                <a:spcPts val="0"/>
              </a:spcAft>
              <a:buClr>
                <a:schemeClr val="dk1"/>
              </a:buClr>
              <a:buSzPts val="1600"/>
              <a:buFont typeface="Arial"/>
              <a:buNone/>
              <a:defRPr b="1" sz="1600"/>
            </a:lvl4pPr>
            <a:lvl5pPr indent="-228600" lvl="4" marL="2286000" algn="l">
              <a:spcBef>
                <a:spcPts val="400"/>
              </a:spcBef>
              <a:spcAft>
                <a:spcPts val="0"/>
              </a:spcAft>
              <a:buClr>
                <a:schemeClr val="dk1"/>
              </a:buClr>
              <a:buSzPts val="1600"/>
              <a:buFont typeface="Arial"/>
              <a:buNone/>
              <a:defRPr b="1" sz="1600"/>
            </a:lvl5pPr>
            <a:lvl6pPr indent="-228600" lvl="5" marL="2743200" algn="l">
              <a:spcBef>
                <a:spcPts val="400"/>
              </a:spcBef>
              <a:spcAft>
                <a:spcPts val="0"/>
              </a:spcAft>
              <a:buClr>
                <a:schemeClr val="dk1"/>
              </a:buClr>
              <a:buSzPts val="1600"/>
              <a:buFont typeface="Arial"/>
              <a:buNone/>
              <a:defRPr b="1" sz="1600"/>
            </a:lvl6pPr>
            <a:lvl7pPr indent="-228600" lvl="6" marL="3200400" algn="l">
              <a:spcBef>
                <a:spcPts val="400"/>
              </a:spcBef>
              <a:spcAft>
                <a:spcPts val="0"/>
              </a:spcAft>
              <a:buClr>
                <a:schemeClr val="dk1"/>
              </a:buClr>
              <a:buSzPts val="1600"/>
              <a:buFont typeface="Arial"/>
              <a:buNone/>
              <a:defRPr b="1" sz="1600"/>
            </a:lvl7pPr>
            <a:lvl8pPr indent="-228600" lvl="7" marL="3657600" algn="l">
              <a:spcBef>
                <a:spcPts val="400"/>
              </a:spcBef>
              <a:spcAft>
                <a:spcPts val="0"/>
              </a:spcAft>
              <a:buClr>
                <a:schemeClr val="dk1"/>
              </a:buClr>
              <a:buSzPts val="1600"/>
              <a:buFont typeface="Arial"/>
              <a:buNone/>
              <a:defRPr b="1" sz="1600"/>
            </a:lvl8pPr>
            <a:lvl9pPr indent="-228600" lvl="8" marL="4114800" algn="l">
              <a:spcBef>
                <a:spcPts val="400"/>
              </a:spcBef>
              <a:spcAft>
                <a:spcPts val="0"/>
              </a:spcAft>
              <a:buClr>
                <a:schemeClr val="dk1"/>
              </a:buClr>
              <a:buSzPts val="1600"/>
              <a:buFont typeface="Arial"/>
              <a:buNone/>
              <a:defRPr b="1" sz="1600"/>
            </a:lvl9pPr>
          </a:lstStyle>
          <a:p/>
        </p:txBody>
      </p:sp>
      <p:sp>
        <p:nvSpPr>
          <p:cNvPr id="47" name="Google Shape;47;p40"/>
          <p:cNvSpPr txBox="1"/>
          <p:nvPr>
            <p:ph idx="4" type="body"/>
          </p:nvPr>
        </p:nvSpPr>
        <p:spPr>
          <a:xfrm>
            <a:off x="4645025" y="2174875"/>
            <a:ext cx="4041775" cy="3951288"/>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381000" lvl="0" marL="457200" algn="l">
              <a:spcBef>
                <a:spcPts val="1200"/>
              </a:spcBef>
              <a:spcAft>
                <a:spcPts val="0"/>
              </a:spcAft>
              <a:buSzPts val="2400"/>
              <a:buFont typeface="Arial"/>
              <a:buChar char="•"/>
              <a:defRPr sz="2400"/>
            </a:lvl1pPr>
            <a:lvl2pPr indent="-355600" lvl="1" marL="914400" algn="l">
              <a:spcBef>
                <a:spcPts val="500"/>
              </a:spcBef>
              <a:spcAft>
                <a:spcPts val="0"/>
              </a:spcAft>
              <a:buSzPts val="2000"/>
              <a:buChar char="–"/>
              <a:defRPr sz="2000"/>
            </a:lvl2pPr>
            <a:lvl3pPr indent="-342900" lvl="2" marL="1371600" algn="l">
              <a:spcBef>
                <a:spcPts val="450"/>
              </a:spcBef>
              <a:spcAft>
                <a:spcPts val="0"/>
              </a:spcAft>
              <a:buSzPts val="1800"/>
              <a:buFont typeface="Arial"/>
              <a:buChar char="•"/>
              <a:defRPr sz="1800"/>
            </a:lvl3pPr>
            <a:lvl4pPr indent="-330200" lvl="3" marL="1828800" algn="l">
              <a:spcBef>
                <a:spcPts val="400"/>
              </a:spcBef>
              <a:spcAft>
                <a:spcPts val="0"/>
              </a:spcAft>
              <a:buClr>
                <a:schemeClr val="dk1"/>
              </a:buClr>
              <a:buSzPts val="1600"/>
              <a:buFont typeface="Arial"/>
              <a:buChar char="–"/>
              <a:defRPr sz="1600"/>
            </a:lvl4pPr>
            <a:lvl5pPr indent="-330200" lvl="4" marL="2286000" algn="l">
              <a:spcBef>
                <a:spcPts val="400"/>
              </a:spcBef>
              <a:spcAft>
                <a:spcPts val="0"/>
              </a:spcAft>
              <a:buClr>
                <a:schemeClr val="dk1"/>
              </a:buClr>
              <a:buSzPts val="1600"/>
              <a:buFont typeface="Arial"/>
              <a:buChar char="»"/>
              <a:defRPr sz="1600"/>
            </a:lvl5pPr>
            <a:lvl6pPr indent="-330200" lvl="5" marL="2743200" algn="l">
              <a:spcBef>
                <a:spcPts val="400"/>
              </a:spcBef>
              <a:spcAft>
                <a:spcPts val="0"/>
              </a:spcAft>
              <a:buClr>
                <a:schemeClr val="dk1"/>
              </a:buClr>
              <a:buSzPts val="1600"/>
              <a:buFont typeface="Arial"/>
              <a:buChar char="»"/>
              <a:defRPr sz="1600"/>
            </a:lvl6pPr>
            <a:lvl7pPr indent="-330200" lvl="6" marL="3200400" algn="l">
              <a:spcBef>
                <a:spcPts val="400"/>
              </a:spcBef>
              <a:spcAft>
                <a:spcPts val="0"/>
              </a:spcAft>
              <a:buClr>
                <a:schemeClr val="dk1"/>
              </a:buClr>
              <a:buSzPts val="1600"/>
              <a:buFont typeface="Arial"/>
              <a:buChar char="»"/>
              <a:defRPr sz="1600"/>
            </a:lvl7pPr>
            <a:lvl8pPr indent="-330200" lvl="7" marL="3657600" algn="l">
              <a:spcBef>
                <a:spcPts val="400"/>
              </a:spcBef>
              <a:spcAft>
                <a:spcPts val="0"/>
              </a:spcAft>
              <a:buClr>
                <a:schemeClr val="dk1"/>
              </a:buClr>
              <a:buSzPts val="1600"/>
              <a:buFont typeface="Arial"/>
              <a:buChar char="»"/>
              <a:defRPr sz="1600"/>
            </a:lvl8pPr>
            <a:lvl9pPr indent="-330200" lvl="8" marL="4114800" algn="l">
              <a:spcBef>
                <a:spcPts val="400"/>
              </a:spcBef>
              <a:spcAft>
                <a:spcPts val="0"/>
              </a:spcAft>
              <a:buClr>
                <a:schemeClr val="dk1"/>
              </a:buClr>
              <a:buSzPts val="1600"/>
              <a:buFont typeface="Arial"/>
              <a:buChar char="»"/>
              <a:defRPr sz="16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0" Type="http://schemas.openxmlformats.org/officeDocument/2006/relationships/theme" Target="../theme/theme3.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29"/>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29"/>
          <p:cNvSpPr txBox="1"/>
          <p:nvPr>
            <p:ph idx="1" type="body"/>
          </p:nvPr>
        </p:nvSpPr>
        <p:spPr>
          <a:xfrm>
            <a:off x="685800" y="1447800"/>
            <a:ext cx="7772400" cy="48006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406400" lvl="0" marL="457200" marR="0" rtl="0" algn="l">
              <a:spcBef>
                <a:spcPts val="1400"/>
              </a:spcBef>
              <a:spcAft>
                <a:spcPts val="0"/>
              </a:spcAft>
              <a:buClr>
                <a:srgbClr val="8C2F0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600"/>
              </a:spcBef>
              <a:spcAft>
                <a:spcPts val="0"/>
              </a:spcAft>
              <a:buClr>
                <a:srgbClr val="8C2F01"/>
              </a:buClr>
              <a:buSzPts val="2400"/>
              <a:buFont typeface="Arial"/>
              <a:buChar char="–"/>
              <a:defRPr b="0" i="0" sz="2400" u="none" cap="none" strike="noStrike">
                <a:solidFill>
                  <a:schemeClr val="dk1"/>
                </a:solidFill>
                <a:latin typeface="Arial"/>
                <a:ea typeface="Arial"/>
                <a:cs typeface="Arial"/>
                <a:sym typeface="Arial"/>
              </a:defRPr>
            </a:lvl2pPr>
            <a:lvl3pPr indent="-368300" lvl="2" marL="1371600" marR="0" rtl="0" algn="l">
              <a:spcBef>
                <a:spcPts val="550"/>
              </a:spcBef>
              <a:spcAft>
                <a:spcPts val="0"/>
              </a:spcAft>
              <a:buClr>
                <a:srgbClr val="8C2F01"/>
              </a:buClr>
              <a:buSzPts val="2200"/>
              <a:buFont typeface="Arial"/>
              <a:buChar char="•"/>
              <a:defRPr b="0" i="0" sz="2200" u="none" cap="none" strike="noStrike">
                <a:solidFill>
                  <a:schemeClr val="dk1"/>
                </a:solidFill>
                <a:latin typeface="Arial"/>
                <a:ea typeface="Arial"/>
                <a:cs typeface="Arial"/>
                <a:sym typeface="Arial"/>
              </a:defRPr>
            </a:lvl3pPr>
            <a:lvl4pPr indent="-355600" lvl="3" marL="18288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2" name="Google Shape;12;p29"/>
          <p:cNvSpPr txBox="1"/>
          <p:nvPr>
            <p:ph type="title"/>
          </p:nvPr>
        </p:nvSpPr>
        <p:spPr>
          <a:xfrm>
            <a:off x="685800" y="228600"/>
            <a:ext cx="7772400" cy="9144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2pPr>
            <a:lvl3pPr lvl="2"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3pPr>
            <a:lvl4pPr lvl="3"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4pPr>
            <a:lvl5pPr lvl="4"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5pPr>
            <a:lvl6pPr lvl="5"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6pPr>
            <a:lvl7pPr lvl="6"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7pPr>
            <a:lvl8pPr lvl="7"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8pPr>
            <a:lvl9pPr lvl="8"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6" name="Shape 16"/>
        <p:cNvGrpSpPr/>
        <p:nvPr/>
      </p:nvGrpSpPr>
      <p:grpSpPr>
        <a:xfrm>
          <a:off x="0" y="0"/>
          <a:ext cx="0" cy="0"/>
          <a:chOff x="0" y="0"/>
          <a:chExt cx="0" cy="0"/>
        </a:xfrm>
      </p:grpSpPr>
      <p:sp>
        <p:nvSpPr>
          <p:cNvPr id="17" name="Google Shape;17;p31"/>
          <p:cNvSpPr txBox="1"/>
          <p:nvPr>
            <p:ph idx="1" type="body"/>
          </p:nvPr>
        </p:nvSpPr>
        <p:spPr>
          <a:xfrm>
            <a:off x="685800" y="1447800"/>
            <a:ext cx="7772400" cy="48006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406400" lvl="0" marL="457200" marR="0" rtl="0" algn="l">
              <a:spcBef>
                <a:spcPts val="1400"/>
              </a:spcBef>
              <a:spcAft>
                <a:spcPts val="0"/>
              </a:spcAft>
              <a:buClr>
                <a:srgbClr val="8C2F0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600"/>
              </a:spcBef>
              <a:spcAft>
                <a:spcPts val="0"/>
              </a:spcAft>
              <a:buClr>
                <a:srgbClr val="8C2F01"/>
              </a:buClr>
              <a:buSzPts val="2400"/>
              <a:buFont typeface="Arial"/>
              <a:buChar char="–"/>
              <a:defRPr b="0" i="0" sz="2400" u="none" cap="none" strike="noStrike">
                <a:solidFill>
                  <a:schemeClr val="dk1"/>
                </a:solidFill>
                <a:latin typeface="Arial"/>
                <a:ea typeface="Arial"/>
                <a:cs typeface="Arial"/>
                <a:sym typeface="Arial"/>
              </a:defRPr>
            </a:lvl2pPr>
            <a:lvl3pPr indent="-368300" lvl="2" marL="1371600" marR="0" rtl="0" algn="l">
              <a:spcBef>
                <a:spcPts val="550"/>
              </a:spcBef>
              <a:spcAft>
                <a:spcPts val="0"/>
              </a:spcAft>
              <a:buClr>
                <a:srgbClr val="8C2F01"/>
              </a:buClr>
              <a:buSzPts val="2200"/>
              <a:buFont typeface="Arial"/>
              <a:buChar char="•"/>
              <a:defRPr b="0" i="0" sz="2200" u="none" cap="none" strike="noStrike">
                <a:solidFill>
                  <a:schemeClr val="dk1"/>
                </a:solidFill>
                <a:latin typeface="Arial"/>
                <a:ea typeface="Arial"/>
                <a:cs typeface="Arial"/>
                <a:sym typeface="Arial"/>
              </a:defRPr>
            </a:lvl3pPr>
            <a:lvl4pPr indent="-355600" lvl="3" marL="18288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8" name="Google Shape;18;p31"/>
          <p:cNvSpPr txBox="1"/>
          <p:nvPr>
            <p:ph type="title"/>
          </p:nvPr>
        </p:nvSpPr>
        <p:spPr>
          <a:xfrm>
            <a:off x="685800" y="228600"/>
            <a:ext cx="7772400" cy="9144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2pPr>
            <a:lvl3pPr lvl="2"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3pPr>
            <a:lvl4pPr lvl="3"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4pPr>
            <a:lvl5pPr lvl="4"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5pPr>
            <a:lvl6pPr lvl="5"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6pPr>
            <a:lvl7pPr lvl="6"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7pPr>
            <a:lvl8pPr lvl="7"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8pPr>
            <a:lvl9pPr lvl="8"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1"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2" name="Shape 22"/>
        <p:cNvGrpSpPr/>
        <p:nvPr/>
      </p:nvGrpSpPr>
      <p:grpSpPr>
        <a:xfrm>
          <a:off x="0" y="0"/>
          <a:ext cx="0" cy="0"/>
          <a:chOff x="0" y="0"/>
          <a:chExt cx="0" cy="0"/>
        </a:xfrm>
      </p:grpSpPr>
      <p:sp>
        <p:nvSpPr>
          <p:cNvPr id="23" name="Google Shape;23;p33"/>
          <p:cNvSpPr txBox="1"/>
          <p:nvPr>
            <p:ph idx="1" type="body"/>
          </p:nvPr>
        </p:nvSpPr>
        <p:spPr>
          <a:xfrm>
            <a:off x="685800" y="1447800"/>
            <a:ext cx="7772400" cy="4800600"/>
          </a:xfrm>
          <a:prstGeom prst="rect">
            <a:avLst/>
          </a:prstGeom>
          <a:solidFill>
            <a:schemeClr val="lt1">
              <a:alpha val="39607"/>
            </a:schemeClr>
          </a:solidFill>
          <a:ln cap="flat" cmpd="sng" w="19050">
            <a:solidFill>
              <a:srgbClr val="B3B3B3">
                <a:alpha val="39607"/>
              </a:srgbClr>
            </a:solidFill>
            <a:prstDash val="solid"/>
            <a:miter lim="800000"/>
            <a:headEnd len="sm" w="sm" type="none"/>
            <a:tailEnd len="sm" w="sm" type="none"/>
          </a:ln>
        </p:spPr>
        <p:txBody>
          <a:bodyPr anchorCtr="0" anchor="t" bIns="91425" lIns="228600" spcFirstLastPara="1" rIns="91425" wrap="square" tIns="182875">
            <a:noAutofit/>
          </a:bodyPr>
          <a:lstStyle>
            <a:lvl1pPr indent="-406400" lvl="0" marL="457200" marR="0" rtl="0" algn="l">
              <a:spcBef>
                <a:spcPts val="1400"/>
              </a:spcBef>
              <a:spcAft>
                <a:spcPts val="0"/>
              </a:spcAft>
              <a:buClr>
                <a:srgbClr val="8C2F0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spcBef>
                <a:spcPts val="600"/>
              </a:spcBef>
              <a:spcAft>
                <a:spcPts val="0"/>
              </a:spcAft>
              <a:buClr>
                <a:srgbClr val="8C2F01"/>
              </a:buClr>
              <a:buSzPts val="2400"/>
              <a:buFont typeface="Arial"/>
              <a:buChar char="–"/>
              <a:defRPr b="0" i="0" sz="2400" u="none" cap="none" strike="noStrike">
                <a:solidFill>
                  <a:schemeClr val="dk1"/>
                </a:solidFill>
                <a:latin typeface="Arial"/>
                <a:ea typeface="Arial"/>
                <a:cs typeface="Arial"/>
                <a:sym typeface="Arial"/>
              </a:defRPr>
            </a:lvl2pPr>
            <a:lvl3pPr indent="-368300" lvl="2" marL="1371600" marR="0" rtl="0" algn="l">
              <a:spcBef>
                <a:spcPts val="550"/>
              </a:spcBef>
              <a:spcAft>
                <a:spcPts val="0"/>
              </a:spcAft>
              <a:buClr>
                <a:srgbClr val="8C2F01"/>
              </a:buClr>
              <a:buSzPts val="2200"/>
              <a:buFont typeface="Arial"/>
              <a:buChar char="•"/>
              <a:defRPr b="0" i="0" sz="2200" u="none" cap="none" strike="noStrike">
                <a:solidFill>
                  <a:schemeClr val="dk1"/>
                </a:solidFill>
                <a:latin typeface="Arial"/>
                <a:ea typeface="Arial"/>
                <a:cs typeface="Arial"/>
                <a:sym typeface="Arial"/>
              </a:defRPr>
            </a:lvl3pPr>
            <a:lvl4pPr indent="-355600" lvl="3" marL="18288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4" name="Google Shape;24;p33"/>
          <p:cNvSpPr txBox="1"/>
          <p:nvPr>
            <p:ph type="title"/>
          </p:nvPr>
        </p:nvSpPr>
        <p:spPr>
          <a:xfrm>
            <a:off x="685800" y="228600"/>
            <a:ext cx="7772400" cy="914400"/>
          </a:xfrm>
          <a:prstGeom prst="rect">
            <a:avLst/>
          </a:prstGeom>
          <a:noFill/>
          <a:ln>
            <a:noFill/>
          </a:ln>
          <a:effectLst>
            <a:outerShdw blurRad="63500" dir="2700000" dist="12699">
              <a:schemeClr val="dk1">
                <a:alpha val="72941"/>
              </a:schemeClr>
            </a:outerShdw>
          </a:effectLst>
        </p:spPr>
        <p:txBody>
          <a:bodyPr anchorCtr="0" anchor="ctr" bIns="45700" lIns="91425" spcFirstLastPara="1" rIns="91425" wrap="square" tIns="45700">
            <a:noAutofit/>
          </a:bodyPr>
          <a:lstStyle>
            <a:lvl1pPr lvl="0"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1pPr>
            <a:lvl2pPr lvl="1"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2pPr>
            <a:lvl3pPr lvl="2"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3pPr>
            <a:lvl4pPr lvl="3"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4pPr>
            <a:lvl5pPr lvl="4" marR="0" rtl="0" algn="ctr">
              <a:lnSpc>
                <a:spcPct val="90000"/>
              </a:lnSpc>
              <a:spcBef>
                <a:spcPts val="0"/>
              </a:spcBef>
              <a:spcAft>
                <a:spcPts val="0"/>
              </a:spcAft>
              <a:buSzPts val="1400"/>
              <a:buNone/>
              <a:defRPr b="1" i="0" sz="4000" u="none" cap="none" strike="noStrike">
                <a:solidFill>
                  <a:schemeClr val="dk1"/>
                </a:solidFill>
                <a:latin typeface="Arial"/>
                <a:ea typeface="Arial"/>
                <a:cs typeface="Arial"/>
                <a:sym typeface="Arial"/>
              </a:defRPr>
            </a:lvl5pPr>
            <a:lvl6pPr lvl="5"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6pPr>
            <a:lvl7pPr lvl="6"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7pPr>
            <a:lvl8pPr lvl="7"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8pPr>
            <a:lvl9pPr lvl="8" marR="0" rtl="0" algn="ctr">
              <a:lnSpc>
                <a:spcPct val="90000"/>
              </a:lnSpc>
              <a:spcBef>
                <a:spcPts val="0"/>
              </a:spcBef>
              <a:spcAft>
                <a:spcPts val="0"/>
              </a:spcAft>
              <a:buSzPts val="1400"/>
              <a:buNone/>
              <a:defRPr b="1" i="0" sz="40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
          <p:cNvSpPr txBox="1"/>
          <p:nvPr/>
        </p:nvSpPr>
        <p:spPr>
          <a:xfrm>
            <a:off x="1816100" y="4140200"/>
            <a:ext cx="5638800" cy="1727200"/>
          </a:xfrm>
          <a:prstGeom prst="rect">
            <a:avLst/>
          </a:prstGeom>
          <a:noFill/>
          <a:ln>
            <a:noFill/>
          </a:ln>
          <a:effectLst>
            <a:outerShdw blurRad="63500" dir="2700000" dist="12699">
              <a:schemeClr val="dk1">
                <a:alpha val="72941"/>
              </a:schemeClr>
            </a:outerShdw>
          </a:effectLst>
        </p:spPr>
        <p:txBody>
          <a:bodyPr anchorCtr="0" anchor="t" bIns="45700" lIns="228600" spcFirstLastPara="1" rIns="91425" wrap="square" tIns="45700">
            <a:noAutofit/>
          </a:bodyPr>
          <a:lstStyle/>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Chapter 19:</a:t>
            </a:r>
            <a:endParaRPr/>
          </a:p>
          <a:p>
            <a:pPr indent="0" lvl="0" marL="0" marR="0" rtl="0" algn="ctr">
              <a:lnSpc>
                <a:spcPct val="9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Transport Operations</a:t>
            </a:r>
            <a:endParaRPr/>
          </a:p>
        </p:txBody>
      </p:sp>
      <p:sp>
        <p:nvSpPr>
          <p:cNvPr id="60" name="Google Shape;60;p1"/>
          <p:cNvSpPr txBox="1"/>
          <p:nvPr/>
        </p:nvSpPr>
        <p:spPr>
          <a:xfrm>
            <a:off x="167775" y="767175"/>
            <a:ext cx="8682600" cy="3373200"/>
          </a:xfrm>
          <a:prstGeom prst="rect">
            <a:avLst/>
          </a:prstGeom>
          <a:solidFill>
            <a:srgbClr val="0B5394"/>
          </a:solidFill>
          <a:ln>
            <a:noFill/>
          </a:ln>
        </p:spPr>
        <p:txBody>
          <a:bodyPr anchorCtr="0" anchor="t" bIns="91425" lIns="91425" spcFirstLastPara="1" rIns="91425" wrap="square" tIns="91425">
            <a:noAutofit/>
          </a:bodyPr>
          <a:lstStyle/>
          <a:p>
            <a:pPr indent="0" lvl="0" marL="0" rtl="0" algn="ctr">
              <a:lnSpc>
                <a:spcPct val="120000"/>
              </a:lnSpc>
              <a:spcBef>
                <a:spcPts val="0"/>
              </a:spcBef>
              <a:spcAft>
                <a:spcPts val="0"/>
              </a:spcAft>
              <a:buNone/>
            </a:pPr>
            <a:r>
              <a:rPr b="1" lang="en-US" sz="2400">
                <a:solidFill>
                  <a:srgbClr val="FFFFFF"/>
                </a:solidFill>
              </a:rPr>
              <a:t>OHM MEDICAL TRAINING</a:t>
            </a:r>
            <a:endParaRPr b="1" sz="2400">
              <a:solidFill>
                <a:srgbClr val="FFFFFF"/>
              </a:solidFill>
            </a:endParaRPr>
          </a:p>
          <a:p>
            <a:pPr indent="0" lvl="0" marL="0" rtl="0" algn="ctr">
              <a:lnSpc>
                <a:spcPct val="120000"/>
              </a:lnSpc>
              <a:spcBef>
                <a:spcPts val="0"/>
              </a:spcBef>
              <a:spcAft>
                <a:spcPts val="0"/>
              </a:spcAft>
              <a:buNone/>
            </a:pPr>
            <a:r>
              <a:rPr b="1" lang="en-US" sz="2400">
                <a:solidFill>
                  <a:srgbClr val="FFFFFF"/>
                </a:solidFill>
              </a:rPr>
              <a:t>PARTNERED WITH JONES AND BARTLETT</a:t>
            </a:r>
            <a:endParaRPr b="1" sz="2400">
              <a:solidFill>
                <a:srgbClr val="FFFFFF"/>
              </a:solidFill>
            </a:endParaRPr>
          </a:p>
          <a:p>
            <a:pPr indent="0" lvl="0" marL="0" rtl="0" algn="ctr">
              <a:lnSpc>
                <a:spcPct val="120000"/>
              </a:lnSpc>
              <a:spcBef>
                <a:spcPts val="0"/>
              </a:spcBef>
              <a:spcAft>
                <a:spcPts val="0"/>
              </a:spcAft>
              <a:buNone/>
            </a:pPr>
            <a:r>
              <a:rPr lang="en-US">
                <a:solidFill>
                  <a:srgbClr val="FFFFFF"/>
                </a:solidFill>
              </a:rPr>
              <a:t>PRESENTS</a:t>
            </a:r>
            <a:endParaRPr>
              <a:solidFill>
                <a:srgbClr val="FFFFFF"/>
              </a:solidFill>
            </a:endParaRPr>
          </a:p>
          <a:p>
            <a:pPr indent="0" lvl="0" marL="0" rtl="0" algn="ctr">
              <a:lnSpc>
                <a:spcPct val="120000"/>
              </a:lnSpc>
              <a:spcBef>
                <a:spcPts val="0"/>
              </a:spcBef>
              <a:spcAft>
                <a:spcPts val="0"/>
              </a:spcAft>
              <a:buNone/>
            </a:pPr>
            <a:r>
              <a:rPr b="1" lang="en-US" sz="3000">
                <a:solidFill>
                  <a:srgbClr val="FFFFFF"/>
                </a:solidFill>
              </a:rPr>
              <a:t>FIRST RESPONDER</a:t>
            </a:r>
            <a:endParaRPr b="1" sz="3000">
              <a:solidFill>
                <a:srgbClr val="FFFFFF"/>
              </a:solidFill>
            </a:endParaRPr>
          </a:p>
          <a:p>
            <a:pPr indent="0" lvl="0" marL="0" rtl="0" algn="ctr">
              <a:lnSpc>
                <a:spcPct val="120000"/>
              </a:lnSpc>
              <a:spcBef>
                <a:spcPts val="0"/>
              </a:spcBef>
              <a:spcAft>
                <a:spcPts val="0"/>
              </a:spcAft>
              <a:buNone/>
            </a:pPr>
            <a:r>
              <a:rPr lang="en-US" sz="3000">
                <a:solidFill>
                  <a:srgbClr val="FFFFFF"/>
                </a:solidFill>
              </a:rPr>
              <a:t>POWERPOINT PRESENTATION</a:t>
            </a:r>
            <a:endParaRPr sz="3000">
              <a:solidFill>
                <a:srgbClr val="FFFFFF"/>
              </a:solidFill>
            </a:endParaRPr>
          </a:p>
          <a:p>
            <a:pPr indent="0" lvl="0" marL="0" rtl="0" algn="ctr">
              <a:lnSpc>
                <a:spcPct val="120000"/>
              </a:lnSpc>
              <a:spcBef>
                <a:spcPts val="0"/>
              </a:spcBef>
              <a:spcAft>
                <a:spcPts val="0"/>
              </a:spcAft>
              <a:buNone/>
            </a:pPr>
            <a:r>
              <a:rPr lang="en-US">
                <a:solidFill>
                  <a:srgbClr val="FFFFFF"/>
                </a:solidFill>
              </a:rPr>
              <a:t>NOTE: These slides are to be used in conjunction with the OHM Medical First Responder Guide</a:t>
            </a:r>
            <a:endParaRPr>
              <a:solidFill>
                <a:srgbClr val="FFFFFF"/>
              </a:solidFill>
            </a:endParaRPr>
          </a:p>
          <a:p>
            <a:pPr indent="0" lvl="0" marL="0" rtl="0" algn="l">
              <a:lnSpc>
                <a:spcPct val="115000"/>
              </a:lnSpc>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ctr">
              <a:lnSpc>
                <a:spcPct val="120000"/>
              </a:lnSpc>
              <a:spcBef>
                <a:spcPts val="0"/>
              </a:spcBef>
              <a:spcAft>
                <a:spcPts val="0"/>
              </a:spcAft>
              <a:buNone/>
            </a:pPr>
            <a:r>
              <a:rPr lang="en-US" sz="900">
                <a:solidFill>
                  <a:srgbClr val="FFFFFF"/>
                </a:solidFill>
              </a:rPr>
              <a:t>JONES AND BARTLETT HAS PROVIDED PERMISSION TO OHM MEDICAL TRAINING  TO USE THE J &amp; B EMR POWERPOINT SLIDES</a:t>
            </a:r>
            <a:endParaRPr sz="900">
              <a:solidFill>
                <a:srgbClr val="FFFFFF"/>
              </a:solidFill>
            </a:endParaRPr>
          </a:p>
          <a:p>
            <a:pPr indent="0" lvl="0" marL="0" rtl="0" algn="ctr">
              <a:lnSpc>
                <a:spcPct val="120000"/>
              </a:lnSpc>
              <a:spcBef>
                <a:spcPts val="0"/>
              </a:spcBef>
              <a:spcAft>
                <a:spcPts val="0"/>
              </a:spcAft>
              <a:buNone/>
            </a:pPr>
            <a:r>
              <a:rPr lang="en-US" sz="900">
                <a:solidFill>
                  <a:srgbClr val="FFFFFF"/>
                </a:solidFill>
              </a:rPr>
              <a:t>TO CREATE A PRESENTATION FOR OUR FIRST RESPONDER COURSE</a:t>
            </a:r>
            <a:endParaRPr sz="900">
              <a:solidFill>
                <a:srgbClr val="FFFFFF"/>
              </a:solidFill>
            </a:endParaRPr>
          </a:p>
          <a:p>
            <a:pPr indent="0" lvl="0" marL="0" rtl="0" algn="l">
              <a:lnSpc>
                <a:spcPct val="115000"/>
              </a:lnSpc>
              <a:spcBef>
                <a:spcPts val="0"/>
              </a:spcBef>
              <a:spcAft>
                <a:spcPts val="0"/>
              </a:spcAft>
              <a:buNone/>
            </a:pPr>
            <a:r>
              <a:t/>
            </a:r>
            <a:endParaRPr sz="11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0"/>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Phases of a</a:t>
            </a:r>
            <a:r>
              <a:rPr lang="en-US"/>
              <a:t> First Responder</a:t>
            </a:r>
            <a:r>
              <a:rPr b="1" i="0" lang="en-US" sz="4000" u="none">
                <a:solidFill>
                  <a:srgbClr val="F79646"/>
                </a:solidFill>
                <a:latin typeface="Arial"/>
                <a:ea typeface="Arial"/>
                <a:cs typeface="Arial"/>
                <a:sym typeface="Arial"/>
              </a:rPr>
              <a:t>  Call </a:t>
            </a:r>
            <a:r>
              <a:rPr b="1" i="0" lang="en-US" sz="2800" u="none">
                <a:solidFill>
                  <a:srgbClr val="F79646"/>
                </a:solidFill>
                <a:latin typeface="Arial"/>
                <a:ea typeface="Arial"/>
                <a:cs typeface="Arial"/>
                <a:sym typeface="Arial"/>
              </a:rPr>
              <a:t>(4 of 6)</a:t>
            </a:r>
            <a:endParaRPr/>
          </a:p>
        </p:txBody>
      </p:sp>
      <p:sp>
        <p:nvSpPr>
          <p:cNvPr id="118" name="Google Shape;118;p10"/>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Arrival at the scene</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Place your vehicle in a safe location.</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Perform a scene size-up.</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Look for hazards.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Control the flow of traffic.</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Determine the number of patients and the need for additional resources.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Provide patient care.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11"/>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Phases of a</a:t>
            </a:r>
            <a:r>
              <a:rPr lang="en-US"/>
              <a:t> First Responder</a:t>
            </a:r>
            <a:r>
              <a:rPr b="1" i="0" lang="en-US" sz="4000" u="none">
                <a:solidFill>
                  <a:srgbClr val="F79646"/>
                </a:solidFill>
                <a:latin typeface="Arial"/>
                <a:ea typeface="Arial"/>
                <a:cs typeface="Arial"/>
                <a:sym typeface="Arial"/>
              </a:rPr>
              <a:t> Call </a:t>
            </a:r>
            <a:r>
              <a:rPr b="1" i="0" lang="en-US" sz="2800" u="none">
                <a:solidFill>
                  <a:srgbClr val="F79646"/>
                </a:solidFill>
                <a:latin typeface="Arial"/>
                <a:ea typeface="Arial"/>
                <a:cs typeface="Arial"/>
                <a:sym typeface="Arial"/>
              </a:rPr>
              <a:t>(5 of 6)</a:t>
            </a:r>
            <a:endParaRPr/>
          </a:p>
        </p:txBody>
      </p:sp>
      <p:sp>
        <p:nvSpPr>
          <p:cNvPr id="124" name="Google Shape;124;p11"/>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Transferring the care of the patient to other EMS personnel</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Give them a brief report of the situation and tell them what care you have provided.</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Ask them if they have any questions for you.</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Offer to assist them in caring for the patient.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12"/>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Phases of a</a:t>
            </a:r>
            <a:r>
              <a:rPr lang="en-US"/>
              <a:t> First Responder</a:t>
            </a:r>
            <a:r>
              <a:rPr b="1" i="0" lang="en-US" sz="4000" u="none">
                <a:solidFill>
                  <a:srgbClr val="F79646"/>
                </a:solidFill>
                <a:latin typeface="Arial"/>
                <a:ea typeface="Arial"/>
                <a:cs typeface="Arial"/>
                <a:sym typeface="Arial"/>
              </a:rPr>
              <a:t> Call </a:t>
            </a:r>
            <a:r>
              <a:rPr b="1" i="0" lang="en-US" sz="2800" u="none">
                <a:solidFill>
                  <a:srgbClr val="F79646"/>
                </a:solidFill>
                <a:latin typeface="Arial"/>
                <a:ea typeface="Arial"/>
                <a:cs typeface="Arial"/>
                <a:sym typeface="Arial"/>
              </a:rPr>
              <a:t>(6 of 6)</a:t>
            </a:r>
            <a:endParaRPr/>
          </a:p>
        </p:txBody>
      </p:sp>
      <p:sp>
        <p:nvSpPr>
          <p:cNvPr id="130" name="Google Shape;130;p12"/>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Post run activities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Complete the paperwork.</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Clean your equipment and replace needed supplies.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Only after you have completed these activities should you resume regular duties or notify your dispatcher that you are ready for another call.</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13"/>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Operations </a:t>
            </a:r>
            <a:r>
              <a:rPr b="0" i="0" lang="en-US" sz="2800" u="none">
                <a:solidFill>
                  <a:srgbClr val="F79646"/>
                </a:solidFill>
                <a:latin typeface="Arial"/>
                <a:ea typeface="Arial"/>
                <a:cs typeface="Arial"/>
                <a:sym typeface="Arial"/>
              </a:rPr>
              <a:t>(1 of 3)</a:t>
            </a:r>
            <a:endParaRPr/>
          </a:p>
        </p:txBody>
      </p:sp>
      <p:sp>
        <p:nvSpPr>
          <p:cNvPr id="136" name="Google Shape;136;p13"/>
          <p:cNvSpPr txBox="1"/>
          <p:nvPr>
            <p:ph idx="1" type="body"/>
          </p:nvPr>
        </p:nvSpPr>
        <p:spPr>
          <a:xfrm>
            <a:off x="4572000" y="1447800"/>
            <a:ext cx="38862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Helicopters are used by EMS systems to</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Reach patients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Transport patients to medical facilities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Remove patients from inaccessible areas</a:t>
            </a:r>
            <a:endParaRPr/>
          </a:p>
        </p:txBody>
      </p:sp>
      <p:pic>
        <p:nvPicPr>
          <p:cNvPr id="137" name="Google Shape;137;p13"/>
          <p:cNvPicPr preferRelativeResize="0"/>
          <p:nvPr/>
        </p:nvPicPr>
        <p:blipFill rotWithShape="1">
          <a:blip r:embed="rId3">
            <a:alphaModFix/>
          </a:blip>
          <a:srcRect b="0" l="0" r="0" t="0"/>
          <a:stretch/>
        </p:blipFill>
        <p:spPr>
          <a:xfrm>
            <a:off x="504825" y="1752600"/>
            <a:ext cx="3867150" cy="2339975"/>
          </a:xfrm>
          <a:prstGeom prst="rect">
            <a:avLst/>
          </a:prstGeom>
          <a:noFill/>
          <a:ln>
            <a:noFill/>
          </a:ln>
        </p:spPr>
      </p:pic>
      <p:sp>
        <p:nvSpPr>
          <p:cNvPr id="138" name="Google Shape;138;p13"/>
          <p:cNvSpPr txBox="1"/>
          <p:nvPr/>
        </p:nvSpPr>
        <p:spPr>
          <a:xfrm>
            <a:off x="774700" y="4105275"/>
            <a:ext cx="3679825" cy="231775"/>
          </a:xfrm>
          <a:prstGeom prst="rect">
            <a:avLst/>
          </a:prstGeom>
          <a:noFill/>
          <a:ln>
            <a:noFill/>
          </a:ln>
        </p:spPr>
        <p:txBody>
          <a:bodyPr anchorCtr="0" anchor="t" bIns="45700" lIns="91425" spcFirstLastPara="1" rIns="91425" wrap="square" tIns="45700">
            <a:spAutoFit/>
          </a:bodyPr>
          <a:lstStyle/>
          <a:p>
            <a:pPr indent="0" lvl="0" marL="0" marR="0" rtl="0" algn="r">
              <a:lnSpc>
                <a:spcPct val="122222"/>
              </a:lnSpc>
              <a:spcBef>
                <a:spcPts val="0"/>
              </a:spcBef>
              <a:spcAft>
                <a:spcPts val="0"/>
              </a:spcAft>
              <a:buClr>
                <a:schemeClr val="lt1"/>
              </a:buClr>
              <a:buSzPts val="900"/>
              <a:buFont typeface="Arial"/>
              <a:buNone/>
            </a:pPr>
            <a:r>
              <a:rPr b="0" i="0" lang="en-US" sz="900" u="none" cap="none" strike="noStrike">
                <a:solidFill>
                  <a:schemeClr val="lt1"/>
                </a:solidFill>
                <a:latin typeface="Arial"/>
                <a:ea typeface="Arial"/>
                <a:cs typeface="Arial"/>
                <a:sym typeface="Arial"/>
              </a:rPr>
              <a:t>© Mark C. Ide.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4"/>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Operations </a:t>
            </a:r>
            <a:r>
              <a:rPr b="0" i="0" lang="en-US" sz="2800" u="none">
                <a:solidFill>
                  <a:srgbClr val="F79646"/>
                </a:solidFill>
                <a:latin typeface="Arial"/>
                <a:ea typeface="Arial"/>
                <a:cs typeface="Arial"/>
                <a:sym typeface="Arial"/>
              </a:rPr>
              <a:t>(2 of 3)</a:t>
            </a:r>
            <a:endParaRPr/>
          </a:p>
        </p:txBody>
      </p:sp>
      <p:sp>
        <p:nvSpPr>
          <p:cNvPr id="144" name="Google Shape;144;p14"/>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Helicopters have several advantages.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They can respond quickly above traffic congestion and wilderness areas.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They usually carry specialized equipment.</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Their personnel may be able to perform some advanced skills not available from personnel staffing ground ambulances.</a:t>
            </a:r>
            <a:endParaRPr/>
          </a:p>
          <a:p>
            <a:pPr indent="-342900" lvl="0" marL="342900" marR="0" rtl="0" algn="l">
              <a:lnSpc>
                <a:spcPct val="100000"/>
              </a:lnSpc>
              <a:spcBef>
                <a:spcPts val="98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Helicopters are limited by bad weather.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15"/>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Operations </a:t>
            </a:r>
            <a:r>
              <a:rPr b="0" i="0" lang="en-US" sz="2800" u="none">
                <a:solidFill>
                  <a:srgbClr val="F79646"/>
                </a:solidFill>
                <a:latin typeface="Arial"/>
                <a:ea typeface="Arial"/>
                <a:cs typeface="Arial"/>
                <a:sym typeface="Arial"/>
              </a:rPr>
              <a:t>(3 of 3)</a:t>
            </a:r>
            <a:endParaRPr/>
          </a:p>
        </p:txBody>
      </p:sp>
      <p:sp>
        <p:nvSpPr>
          <p:cNvPr id="150" name="Google Shape;150;p15"/>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If your EMS system uses a helicopter</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Obtain a copy of the ground operations procedures.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Schedule an orientation session with helicopter personnel.</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Know how to request a helicopter response as well as what the criteria for calling a helicopter for trauma patients, medical patients, and wilderness response are.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6"/>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Safety Guidelines </a:t>
            </a:r>
            <a:br>
              <a:rPr b="1" i="0" lang="en-US" sz="4000" u="none">
                <a:solidFill>
                  <a:srgbClr val="F79646"/>
                </a:solidFill>
                <a:latin typeface="Arial"/>
                <a:ea typeface="Arial"/>
                <a:cs typeface="Arial"/>
                <a:sym typeface="Arial"/>
              </a:rPr>
            </a:br>
            <a:r>
              <a:rPr b="0" i="0" lang="en-US" sz="2800" u="none">
                <a:solidFill>
                  <a:srgbClr val="F79646"/>
                </a:solidFill>
                <a:latin typeface="Arial"/>
                <a:ea typeface="Arial"/>
                <a:cs typeface="Arial"/>
                <a:sym typeface="Arial"/>
              </a:rPr>
              <a:t>(1 of 5)</a:t>
            </a:r>
            <a:endParaRPr/>
          </a:p>
        </p:txBody>
      </p:sp>
      <p:sp>
        <p:nvSpPr>
          <p:cNvPr id="156" name="Google Shape;156;p16"/>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Helicopters can be dangerous to untrained personnel.</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 main rotors spin at 300 rpm and may be just 4′ above the ground.</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 tail rotor spins at more than 3,000 rpm, and may be invisible to an unwary person.</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 rotors can generate winds of 60 to 80 mph.</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Google Shape;161;p17"/>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Safety Guidelines </a:t>
            </a:r>
            <a:br>
              <a:rPr b="1" i="0" lang="en-US" sz="4000" u="none">
                <a:solidFill>
                  <a:srgbClr val="F79646"/>
                </a:solidFill>
                <a:latin typeface="Arial"/>
                <a:ea typeface="Arial"/>
                <a:cs typeface="Arial"/>
                <a:sym typeface="Arial"/>
              </a:rPr>
            </a:br>
            <a:r>
              <a:rPr b="0" i="0" lang="en-US" sz="2800" u="none">
                <a:solidFill>
                  <a:srgbClr val="F79646"/>
                </a:solidFill>
                <a:latin typeface="Arial"/>
                <a:ea typeface="Arial"/>
                <a:cs typeface="Arial"/>
                <a:sym typeface="Arial"/>
              </a:rPr>
              <a:t>(2 of 5)</a:t>
            </a:r>
            <a:endParaRPr/>
          </a:p>
        </p:txBody>
      </p:sp>
      <p:sp>
        <p:nvSpPr>
          <p:cNvPr id="162" name="Google Shape;162;p17"/>
          <p:cNvSpPr txBox="1"/>
          <p:nvPr>
            <p:ph idx="1" type="body"/>
          </p:nvPr>
        </p:nvSpPr>
        <p:spPr>
          <a:xfrm>
            <a:off x="4572000" y="1447800"/>
            <a:ext cx="38862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Setting up landing zones</a:t>
            </a:r>
            <a:endParaRPr/>
          </a:p>
          <a:p>
            <a:pPr indent="-342900" lvl="1" marL="800100" marR="0" rtl="0" algn="l">
              <a:lnSpc>
                <a:spcPct val="95000"/>
              </a:lnSpc>
              <a:spcBef>
                <a:spcPts val="21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Pilots usually land and take off into the wind.</a:t>
            </a:r>
            <a:endParaRPr/>
          </a:p>
          <a:p>
            <a:pPr indent="-342900" lvl="1" marL="800100" marR="0" rtl="0" algn="l">
              <a:lnSpc>
                <a:spcPct val="95000"/>
              </a:lnSpc>
              <a:spcBef>
                <a:spcPts val="21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Most civilian helicopters need a landing zone of </a:t>
            </a:r>
            <a:br>
              <a:rPr b="0" i="0" lang="en-US" sz="2100" u="none" cap="none" strike="noStrike">
                <a:solidFill>
                  <a:schemeClr val="lt1"/>
                </a:solidFill>
                <a:latin typeface="Arial"/>
                <a:ea typeface="Arial"/>
                <a:cs typeface="Arial"/>
                <a:sym typeface="Arial"/>
              </a:rPr>
            </a:br>
            <a:r>
              <a:rPr b="0" i="0" lang="en-US" sz="2100" u="none" cap="none" strike="noStrike">
                <a:solidFill>
                  <a:schemeClr val="lt1"/>
                </a:solidFill>
                <a:latin typeface="Arial"/>
                <a:ea typeface="Arial"/>
                <a:cs typeface="Arial"/>
                <a:sym typeface="Arial"/>
              </a:rPr>
              <a:t>100’ × 100’.</a:t>
            </a:r>
            <a:endParaRPr/>
          </a:p>
          <a:p>
            <a:pPr indent="-342900" lvl="1" marL="800100" marR="0" rtl="0" algn="l">
              <a:lnSpc>
                <a:spcPct val="95000"/>
              </a:lnSpc>
              <a:spcBef>
                <a:spcPts val="210"/>
              </a:spcBef>
              <a:spcAft>
                <a:spcPts val="0"/>
              </a:spcAft>
              <a:buClr>
                <a:schemeClr val="lt1"/>
              </a:buClr>
              <a:buSzPts val="2100"/>
              <a:buFont typeface="Arial"/>
              <a:buChar char="–"/>
            </a:pPr>
            <a:r>
              <a:rPr b="0" i="0" lang="en-US" sz="2100" u="none" cap="none" strike="noStrike">
                <a:solidFill>
                  <a:schemeClr val="lt1"/>
                </a:solidFill>
                <a:latin typeface="Arial"/>
                <a:ea typeface="Arial"/>
                <a:cs typeface="Arial"/>
                <a:sym typeface="Arial"/>
              </a:rPr>
              <a:t>The landing zone should be as flat as possible and free of debris.</a:t>
            </a:r>
            <a:endParaRPr/>
          </a:p>
        </p:txBody>
      </p:sp>
      <p:pic>
        <p:nvPicPr>
          <p:cNvPr id="163" name="Google Shape;163;p17"/>
          <p:cNvPicPr preferRelativeResize="0"/>
          <p:nvPr/>
        </p:nvPicPr>
        <p:blipFill rotWithShape="1">
          <a:blip r:embed="rId3">
            <a:alphaModFix/>
          </a:blip>
          <a:srcRect b="0" l="0" r="0" t="0"/>
          <a:stretch/>
        </p:blipFill>
        <p:spPr>
          <a:xfrm>
            <a:off x="381000" y="1752600"/>
            <a:ext cx="3970337" cy="2087562"/>
          </a:xfrm>
          <a:prstGeom prst="rect">
            <a:avLst/>
          </a:prstGeom>
          <a:noFill/>
          <a:ln>
            <a:noFill/>
          </a:ln>
        </p:spPr>
      </p:pic>
      <p:sp>
        <p:nvSpPr>
          <p:cNvPr id="164" name="Google Shape;164;p17"/>
          <p:cNvSpPr txBox="1"/>
          <p:nvPr/>
        </p:nvSpPr>
        <p:spPr>
          <a:xfrm>
            <a:off x="747712" y="3857625"/>
            <a:ext cx="3679825" cy="231775"/>
          </a:xfrm>
          <a:prstGeom prst="rect">
            <a:avLst/>
          </a:prstGeom>
          <a:noFill/>
          <a:ln>
            <a:noFill/>
          </a:ln>
        </p:spPr>
        <p:txBody>
          <a:bodyPr anchorCtr="0" anchor="t" bIns="45700" lIns="91425" spcFirstLastPara="1" rIns="91425" wrap="square" tIns="45700">
            <a:spAutoFit/>
          </a:bodyPr>
          <a:lstStyle/>
          <a:p>
            <a:pPr indent="0" lvl="0" marL="0" marR="0" rtl="0" algn="r">
              <a:lnSpc>
                <a:spcPct val="122222"/>
              </a:lnSpc>
              <a:spcBef>
                <a:spcPts val="0"/>
              </a:spcBef>
              <a:spcAft>
                <a:spcPts val="0"/>
              </a:spcAft>
              <a:buClr>
                <a:schemeClr val="lt1"/>
              </a:buClr>
              <a:buSzPts val="900"/>
              <a:buFont typeface="Arial"/>
              <a:buNone/>
            </a:pPr>
            <a:r>
              <a:rPr b="0" i="0" lang="en-US" sz="900" u="none" cap="none" strike="noStrike">
                <a:solidFill>
                  <a:schemeClr val="lt1"/>
                </a:solidFill>
                <a:latin typeface="Arial"/>
                <a:ea typeface="Arial"/>
                <a:cs typeface="Arial"/>
                <a:sym typeface="Arial"/>
              </a:rPr>
              <a:t>© Thomas R. Fletcher/Alamy.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8"/>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Safety Guidelines </a:t>
            </a:r>
            <a:br>
              <a:rPr b="1" i="0" lang="en-US" sz="4000" u="none">
                <a:solidFill>
                  <a:srgbClr val="F79646"/>
                </a:solidFill>
                <a:latin typeface="Arial"/>
                <a:ea typeface="Arial"/>
                <a:cs typeface="Arial"/>
                <a:sym typeface="Arial"/>
              </a:rPr>
            </a:br>
            <a:r>
              <a:rPr b="0" i="0" lang="en-US" sz="2800" u="none">
                <a:solidFill>
                  <a:srgbClr val="F79646"/>
                </a:solidFill>
                <a:latin typeface="Arial"/>
                <a:ea typeface="Arial"/>
                <a:cs typeface="Arial"/>
                <a:sym typeface="Arial"/>
              </a:rPr>
              <a:t>(3 of 5)</a:t>
            </a:r>
            <a:endParaRPr/>
          </a:p>
        </p:txBody>
      </p:sp>
      <p:sp>
        <p:nvSpPr>
          <p:cNvPr id="170" name="Google Shape;170;p18"/>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Setting up landing zones (cont’d)</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Check for any nearby wires.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If the site slopes or has any obstacles, notify the pilot.</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When marking the area, avoid using flags, fusees, or flashing emergency lights.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Keep vehicles clear of the landing zone.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19"/>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Safety Guidelines </a:t>
            </a:r>
            <a:br>
              <a:rPr b="1" i="0" lang="en-US" sz="4000" u="none">
                <a:solidFill>
                  <a:srgbClr val="F79646"/>
                </a:solidFill>
                <a:latin typeface="Arial"/>
                <a:ea typeface="Arial"/>
                <a:cs typeface="Arial"/>
                <a:sym typeface="Arial"/>
              </a:rPr>
            </a:br>
            <a:r>
              <a:rPr b="0" i="0" lang="en-US" sz="2800" u="none">
                <a:solidFill>
                  <a:srgbClr val="F79646"/>
                </a:solidFill>
                <a:latin typeface="Arial"/>
                <a:ea typeface="Arial"/>
                <a:cs typeface="Arial"/>
                <a:sym typeface="Arial"/>
              </a:rPr>
              <a:t>(4 of 5)</a:t>
            </a:r>
            <a:endParaRPr/>
          </a:p>
        </p:txBody>
      </p:sp>
      <p:sp>
        <p:nvSpPr>
          <p:cNvPr id="176" name="Google Shape;176;p19"/>
          <p:cNvSpPr txBox="1"/>
          <p:nvPr>
            <p:ph idx="1" type="body"/>
          </p:nvPr>
        </p:nvSpPr>
        <p:spPr>
          <a:xfrm>
            <a:off x="4572000" y="1447800"/>
            <a:ext cx="38862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Loading patients into helicopters</a:t>
            </a:r>
            <a:endParaRPr/>
          </a:p>
          <a:p>
            <a:pPr indent="-342900" lvl="1" marL="800100" marR="0" rtl="0" algn="l">
              <a:lnSpc>
                <a:spcPct val="100000"/>
              </a:lnSpc>
              <a:spcBef>
                <a:spcPts val="805"/>
              </a:spcBef>
              <a:spcAft>
                <a:spcPts val="0"/>
              </a:spcAft>
              <a:buClr>
                <a:schemeClr val="lt1"/>
              </a:buClr>
              <a:buSzPts val="2300"/>
              <a:buFont typeface="Arial"/>
              <a:buChar char="–"/>
            </a:pPr>
            <a:r>
              <a:rPr b="0" i="0" lang="en-US" sz="2300" u="none" cap="none" strike="noStrike">
                <a:solidFill>
                  <a:schemeClr val="lt1"/>
                </a:solidFill>
                <a:latin typeface="Arial"/>
                <a:ea typeface="Arial"/>
                <a:cs typeface="Arial"/>
                <a:sym typeface="Arial"/>
              </a:rPr>
              <a:t>Secure all loose clothing, sheets, and instruments.</a:t>
            </a:r>
            <a:endParaRPr/>
          </a:p>
          <a:p>
            <a:pPr indent="-342900" lvl="1" marL="800100" marR="0" rtl="0" algn="l">
              <a:lnSpc>
                <a:spcPct val="100000"/>
              </a:lnSpc>
              <a:spcBef>
                <a:spcPts val="805"/>
              </a:spcBef>
              <a:spcAft>
                <a:spcPts val="0"/>
              </a:spcAft>
              <a:buClr>
                <a:schemeClr val="lt1"/>
              </a:buClr>
              <a:buSzPts val="2300"/>
              <a:buFont typeface="Arial"/>
              <a:buChar char="–"/>
            </a:pPr>
            <a:r>
              <a:rPr b="0" i="0" lang="en-US" sz="2300" u="none" cap="none" strike="noStrike">
                <a:solidFill>
                  <a:schemeClr val="lt1"/>
                </a:solidFill>
                <a:latin typeface="Arial"/>
                <a:ea typeface="Arial"/>
                <a:cs typeface="Arial"/>
                <a:sym typeface="Arial"/>
              </a:rPr>
              <a:t>Use eye protection.</a:t>
            </a:r>
            <a:endParaRPr/>
          </a:p>
          <a:p>
            <a:pPr indent="-342900" lvl="1" marL="800100" marR="0" rtl="0" algn="l">
              <a:lnSpc>
                <a:spcPct val="100000"/>
              </a:lnSpc>
              <a:spcBef>
                <a:spcPts val="805"/>
              </a:spcBef>
              <a:spcAft>
                <a:spcPts val="0"/>
              </a:spcAft>
              <a:buClr>
                <a:schemeClr val="lt1"/>
              </a:buClr>
              <a:buSzPts val="2300"/>
              <a:buFont typeface="Arial"/>
              <a:buChar char="–"/>
            </a:pPr>
            <a:r>
              <a:rPr b="0" i="0" lang="en-US" sz="2300" u="none" cap="none" strike="noStrike">
                <a:solidFill>
                  <a:schemeClr val="lt1"/>
                </a:solidFill>
                <a:latin typeface="Arial"/>
                <a:ea typeface="Arial"/>
                <a:cs typeface="Arial"/>
                <a:sym typeface="Arial"/>
              </a:rPr>
              <a:t>Approach a helicopter from the front and only after the pilot signals that it is safe.</a:t>
            </a:r>
            <a:endParaRPr/>
          </a:p>
        </p:txBody>
      </p:sp>
      <p:pic>
        <p:nvPicPr>
          <p:cNvPr id="177" name="Google Shape;177;p19"/>
          <p:cNvPicPr preferRelativeResize="0"/>
          <p:nvPr/>
        </p:nvPicPr>
        <p:blipFill rotWithShape="1">
          <a:blip r:embed="rId3">
            <a:alphaModFix/>
          </a:blip>
          <a:srcRect b="0" l="0" r="0" t="0"/>
          <a:stretch/>
        </p:blipFill>
        <p:spPr>
          <a:xfrm>
            <a:off x="381000" y="1774825"/>
            <a:ext cx="4041775" cy="2339975"/>
          </a:xfrm>
          <a:prstGeom prst="rect">
            <a:avLst/>
          </a:prstGeom>
          <a:noFill/>
          <a:ln>
            <a:noFill/>
          </a:ln>
        </p:spPr>
      </p:pic>
      <p:sp>
        <p:nvSpPr>
          <p:cNvPr id="178" name="Google Shape;178;p19"/>
          <p:cNvSpPr txBox="1"/>
          <p:nvPr/>
        </p:nvSpPr>
        <p:spPr>
          <a:xfrm>
            <a:off x="841375" y="4140200"/>
            <a:ext cx="3679825" cy="231775"/>
          </a:xfrm>
          <a:prstGeom prst="rect">
            <a:avLst/>
          </a:prstGeom>
          <a:noFill/>
          <a:ln>
            <a:noFill/>
          </a:ln>
        </p:spPr>
        <p:txBody>
          <a:bodyPr anchorCtr="0" anchor="t" bIns="45700" lIns="91425" spcFirstLastPara="1" rIns="91425" wrap="square" tIns="45700">
            <a:spAutoFit/>
          </a:bodyPr>
          <a:lstStyle/>
          <a:p>
            <a:pPr indent="0" lvl="0" marL="0" marR="0" rtl="0" algn="r">
              <a:lnSpc>
                <a:spcPct val="122222"/>
              </a:lnSpc>
              <a:spcBef>
                <a:spcPts val="0"/>
              </a:spcBef>
              <a:spcAft>
                <a:spcPts val="0"/>
              </a:spcAft>
              <a:buClr>
                <a:schemeClr val="lt1"/>
              </a:buClr>
              <a:buSzPts val="900"/>
              <a:buFont typeface="Arial"/>
              <a:buNone/>
            </a:pPr>
            <a:r>
              <a:rPr b="0" i="0" lang="en-US" sz="900" u="none" cap="none" strike="noStrike">
                <a:solidFill>
                  <a:schemeClr val="lt1"/>
                </a:solidFill>
                <a:latin typeface="Arial"/>
                <a:ea typeface="Arial"/>
                <a:cs typeface="Arial"/>
                <a:sym typeface="Arial"/>
              </a:rPr>
              <a:t>© Mark C. Ide.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2"/>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National EMS Education Standard Competencies </a:t>
            </a:r>
            <a:r>
              <a:rPr b="0" i="0" lang="en-US" sz="2800" u="none">
                <a:solidFill>
                  <a:srgbClr val="F79646"/>
                </a:solidFill>
                <a:latin typeface="Arial"/>
                <a:ea typeface="Arial"/>
                <a:cs typeface="Arial"/>
                <a:sym typeface="Arial"/>
              </a:rPr>
              <a:t>(1 of 2)</a:t>
            </a:r>
            <a:endParaRPr/>
          </a:p>
        </p:txBody>
      </p:sp>
      <p:sp>
        <p:nvSpPr>
          <p:cNvPr id="66" name="Google Shape;66;p2"/>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0" lvl="0" marL="0" marR="0" rtl="0" algn="l">
              <a:lnSpc>
                <a:spcPct val="100000"/>
              </a:lnSpc>
              <a:spcBef>
                <a:spcPts val="0"/>
              </a:spcBef>
              <a:spcAft>
                <a:spcPts val="0"/>
              </a:spcAft>
              <a:buClr>
                <a:srgbClr val="8C2F01"/>
              </a:buClr>
              <a:buSzPts val="2800"/>
              <a:buFont typeface="Arial Black"/>
              <a:buNone/>
            </a:pPr>
            <a:r>
              <a:rPr b="0" i="0" lang="en-US" sz="2800" u="none" cap="none" strike="noStrike">
                <a:solidFill>
                  <a:schemeClr val="lt1"/>
                </a:solidFill>
                <a:latin typeface="Arial Black"/>
                <a:ea typeface="Arial Black"/>
                <a:cs typeface="Arial Black"/>
                <a:sym typeface="Arial Black"/>
              </a:rPr>
              <a:t>EMS Operations</a:t>
            </a:r>
            <a:endParaRPr/>
          </a:p>
          <a:p>
            <a:pPr indent="0" lvl="0" marL="0" marR="0" rtl="0" algn="l">
              <a:lnSpc>
                <a:spcPct val="100000"/>
              </a:lnSpc>
              <a:spcBef>
                <a:spcPts val="980"/>
              </a:spcBef>
              <a:spcAft>
                <a:spcPts val="0"/>
              </a:spcAft>
              <a:buClr>
                <a:srgbClr val="8C2F01"/>
              </a:buClr>
              <a:buSzPts val="2800"/>
              <a:buFont typeface="Arial"/>
              <a:buNone/>
            </a:pPr>
            <a:r>
              <a:rPr b="0" i="0" lang="en-US" sz="2800" u="none" cap="none" strike="noStrike">
                <a:solidFill>
                  <a:schemeClr val="lt1"/>
                </a:solidFill>
                <a:latin typeface="Arial"/>
                <a:ea typeface="Arial"/>
                <a:cs typeface="Arial"/>
                <a:sym typeface="Arial"/>
              </a:rPr>
              <a:t>Knowledge of operational roles and responsibilities to ensure safe patient, public, and personnel safety.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20"/>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Helicopter Safety Guidelines </a:t>
            </a:r>
            <a:br>
              <a:rPr b="1" i="0" lang="en-US" sz="4000" u="none">
                <a:solidFill>
                  <a:srgbClr val="F79646"/>
                </a:solidFill>
                <a:latin typeface="Arial"/>
                <a:ea typeface="Arial"/>
                <a:cs typeface="Arial"/>
                <a:sym typeface="Arial"/>
              </a:rPr>
            </a:br>
            <a:r>
              <a:rPr b="0" i="0" lang="en-US" sz="2800" u="none">
                <a:solidFill>
                  <a:srgbClr val="F79646"/>
                </a:solidFill>
                <a:latin typeface="Arial"/>
                <a:ea typeface="Arial"/>
                <a:cs typeface="Arial"/>
                <a:sym typeface="Arial"/>
              </a:rPr>
              <a:t>(5 of 5)</a:t>
            </a:r>
            <a:endParaRPr/>
          </a:p>
        </p:txBody>
      </p:sp>
      <p:sp>
        <p:nvSpPr>
          <p:cNvPr id="184" name="Google Shape;184;p20"/>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Loading patients into helicopters (cont’d)</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Follow the helicopter crew’s instructions.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Give the patient report to the crew, away from the noise, and offer your assistance.</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Patients need to be packaged properly and securely.</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1"/>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Summary </a:t>
            </a:r>
            <a:r>
              <a:rPr b="1" i="0" lang="en-US" sz="2800" u="none">
                <a:solidFill>
                  <a:srgbClr val="F79646"/>
                </a:solidFill>
                <a:latin typeface="Arial"/>
                <a:ea typeface="Arial"/>
                <a:cs typeface="Arial"/>
                <a:sym typeface="Arial"/>
              </a:rPr>
              <a:t>(1 of 2)</a:t>
            </a:r>
            <a:endParaRPr/>
          </a:p>
        </p:txBody>
      </p:sp>
      <p:sp>
        <p:nvSpPr>
          <p:cNvPr id="190" name="Google Shape;190;p21"/>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As a</a:t>
            </a:r>
            <a:r>
              <a:rPr lang="en-US"/>
              <a:t> First Responder</a:t>
            </a:r>
            <a:r>
              <a:rPr b="0" i="0" lang="en-US" sz="2800" u="none" cap="none" strike="noStrike">
                <a:solidFill>
                  <a:schemeClr val="lt1"/>
                </a:solidFill>
                <a:latin typeface="Arial"/>
                <a:ea typeface="Arial"/>
                <a:cs typeface="Arial"/>
                <a:sym typeface="Arial"/>
              </a:rPr>
              <a:t>, you need the proper equipment on an emergency call, including the medical equipment in your life support kit, your personal safety equipment, and equipment to safeguard the accident scene.</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2"/>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Summary </a:t>
            </a:r>
            <a:r>
              <a:rPr b="1" i="0" lang="en-US" sz="2800" u="none">
                <a:solidFill>
                  <a:srgbClr val="F79646"/>
                </a:solidFill>
                <a:latin typeface="Arial"/>
                <a:ea typeface="Arial"/>
                <a:cs typeface="Arial"/>
                <a:sym typeface="Arial"/>
              </a:rPr>
              <a:t>(2 of 2)</a:t>
            </a:r>
            <a:endParaRPr/>
          </a:p>
        </p:txBody>
      </p:sp>
      <p:sp>
        <p:nvSpPr>
          <p:cNvPr id="196" name="Google Shape;196;p22"/>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The six phases of an emergency call are preparation, dispatch, response to the scene, arrival at the scene, transferring care of the patient to other EMS personnel, and postrun activities.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3"/>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Review</a:t>
            </a:r>
            <a:r>
              <a:rPr b="1" i="0" lang="en-US" sz="4000" u="none">
                <a:solidFill>
                  <a:schemeClr val="dk1"/>
                </a:solidFill>
                <a:latin typeface="Arial"/>
                <a:ea typeface="Arial"/>
                <a:cs typeface="Arial"/>
                <a:sym typeface="Arial"/>
              </a:rPr>
              <a:t> </a:t>
            </a:r>
            <a:endParaRPr/>
          </a:p>
        </p:txBody>
      </p:sp>
      <p:sp>
        <p:nvSpPr>
          <p:cNvPr id="202" name="Google Shape;202;p23"/>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457200" lvl="0" marL="457200" marR="0" rtl="0" algn="l">
              <a:lnSpc>
                <a:spcPct val="100000"/>
              </a:lnSpc>
              <a:spcBef>
                <a:spcPts val="0"/>
              </a:spcBef>
              <a:spcAft>
                <a:spcPts val="0"/>
              </a:spcAft>
              <a:buClr>
                <a:schemeClr val="lt1"/>
              </a:buClr>
              <a:buSzPts val="2800"/>
              <a:buFont typeface="Arial"/>
              <a:buAutoNum type="arabicPeriod"/>
            </a:pPr>
            <a:r>
              <a:rPr b="0" i="0" lang="en-US" sz="2800" u="none" cap="none" strike="noStrike">
                <a:solidFill>
                  <a:schemeClr val="lt1"/>
                </a:solidFill>
                <a:latin typeface="Arial"/>
                <a:ea typeface="Arial"/>
                <a:cs typeface="Arial"/>
                <a:sym typeface="Arial"/>
              </a:rPr>
              <a:t>Which of the following is NOT one of the phases of an </a:t>
            </a:r>
            <a:r>
              <a:rPr lang="en-US"/>
              <a:t>FR </a:t>
            </a:r>
            <a:r>
              <a:rPr b="0" i="0" lang="en-US" sz="2800" u="none" cap="none" strike="noStrike">
                <a:solidFill>
                  <a:schemeClr val="lt1"/>
                </a:solidFill>
                <a:latin typeface="Arial"/>
                <a:ea typeface="Arial"/>
                <a:cs typeface="Arial"/>
                <a:sym typeface="Arial"/>
              </a:rPr>
              <a:t>call?</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Arrival at the scene </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Post run activities</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Scheduling for upcoming shifts </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Preparation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4"/>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Review</a:t>
            </a:r>
            <a:endParaRPr/>
          </a:p>
        </p:txBody>
      </p:sp>
      <p:sp>
        <p:nvSpPr>
          <p:cNvPr id="208" name="Google Shape;208;p24"/>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Answer: </a:t>
            </a:r>
            <a:endParaRPr/>
          </a:p>
          <a:p>
            <a:pPr indent="-342900" lvl="0" marL="342900" marR="0" rtl="0" algn="l">
              <a:lnSpc>
                <a:spcPct val="100000"/>
              </a:lnSpc>
              <a:spcBef>
                <a:spcPts val="98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C. Scheduling for upcoming shifts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Review</a:t>
            </a:r>
            <a:endParaRPr/>
          </a:p>
        </p:txBody>
      </p:sp>
      <p:sp>
        <p:nvSpPr>
          <p:cNvPr id="214" name="Google Shape;214;p25"/>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457200" lvl="0" marL="457200" marR="0" rtl="0" algn="l">
              <a:lnSpc>
                <a:spcPct val="100000"/>
              </a:lnSpc>
              <a:spcBef>
                <a:spcPts val="0"/>
              </a:spcBef>
              <a:spcAft>
                <a:spcPts val="0"/>
              </a:spcAft>
              <a:buClr>
                <a:schemeClr val="lt1"/>
              </a:buClr>
              <a:buSzPts val="2800"/>
              <a:buFont typeface="Arial"/>
              <a:buAutoNum type="arabicPeriod" startAt="2"/>
            </a:pPr>
            <a:r>
              <a:rPr b="0" i="0" lang="en-US" sz="2800" u="none" cap="none" strike="noStrike">
                <a:solidFill>
                  <a:schemeClr val="lt1"/>
                </a:solidFill>
                <a:latin typeface="Arial"/>
                <a:ea typeface="Arial"/>
                <a:cs typeface="Arial"/>
                <a:sym typeface="Arial"/>
              </a:rPr>
              <a:t>Information from dispatch should include all of the following EXCEPT the	</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number of patients. </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nature of the call. </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nearest hospital.</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call-back number.</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Review</a:t>
            </a:r>
            <a:endParaRPr/>
          </a:p>
        </p:txBody>
      </p:sp>
      <p:sp>
        <p:nvSpPr>
          <p:cNvPr id="220" name="Google Shape;220;p26"/>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Answer:</a:t>
            </a:r>
            <a:endParaRPr/>
          </a:p>
          <a:p>
            <a:pPr indent="-342900" lvl="0" marL="342900" marR="0" rtl="0" algn="l">
              <a:lnSpc>
                <a:spcPct val="100000"/>
              </a:lnSpc>
              <a:spcBef>
                <a:spcPts val="98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C. nearest hospital.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7"/>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Review</a:t>
            </a:r>
            <a:endParaRPr/>
          </a:p>
        </p:txBody>
      </p:sp>
      <p:sp>
        <p:nvSpPr>
          <p:cNvPr id="226" name="Google Shape;226;p27"/>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457200" lvl="0" marL="457200" marR="0" rtl="0" algn="l">
              <a:lnSpc>
                <a:spcPct val="100000"/>
              </a:lnSpc>
              <a:spcBef>
                <a:spcPts val="0"/>
              </a:spcBef>
              <a:spcAft>
                <a:spcPts val="0"/>
              </a:spcAft>
              <a:buClr>
                <a:schemeClr val="lt1"/>
              </a:buClr>
              <a:buSzPts val="2800"/>
              <a:buFont typeface="Arial"/>
              <a:buAutoNum type="arabicPeriod" startAt="3"/>
            </a:pPr>
            <a:r>
              <a:rPr b="0" i="0" lang="en-US" sz="2800" u="none" cap="none" strike="noStrike">
                <a:solidFill>
                  <a:schemeClr val="lt1"/>
                </a:solidFill>
                <a:latin typeface="Arial"/>
                <a:ea typeface="Arial"/>
                <a:cs typeface="Arial"/>
                <a:sym typeface="Arial"/>
              </a:rPr>
              <a:t>When approaching a helicopter, you should</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always approach from the rear.</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always approach from the front. </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attempt to move the patient to the aircraft as soon as it lands.</a:t>
            </a:r>
            <a:endParaRPr/>
          </a:p>
          <a:p>
            <a:pPr indent="-457200" lvl="1" marL="1028700" marR="0" rtl="0" algn="l">
              <a:lnSpc>
                <a:spcPct val="100000"/>
              </a:lnSpc>
              <a:spcBef>
                <a:spcPts val="840"/>
              </a:spcBef>
              <a:spcAft>
                <a:spcPts val="0"/>
              </a:spcAft>
              <a:buClr>
                <a:schemeClr val="lt1"/>
              </a:buClr>
              <a:buSzPts val="2400"/>
              <a:buFont typeface="Arial"/>
              <a:buAutoNum type="alphaUcPeriod"/>
            </a:pPr>
            <a:r>
              <a:rPr b="0" i="0" lang="en-US" sz="2400" u="none" cap="none" strike="noStrike">
                <a:solidFill>
                  <a:schemeClr val="lt1"/>
                </a:solidFill>
                <a:latin typeface="Arial"/>
                <a:ea typeface="Arial"/>
                <a:cs typeface="Arial"/>
                <a:sym typeface="Arial"/>
              </a:rPr>
              <a:t>not need eye protection.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8"/>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Review</a:t>
            </a:r>
            <a:endParaRPr/>
          </a:p>
        </p:txBody>
      </p:sp>
      <p:sp>
        <p:nvSpPr>
          <p:cNvPr id="232" name="Google Shape;232;p28"/>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Answer:</a:t>
            </a:r>
            <a:endParaRPr/>
          </a:p>
          <a:p>
            <a:pPr indent="-342900" lvl="0" marL="342900" marR="0" rtl="0" algn="l">
              <a:lnSpc>
                <a:spcPct val="100000"/>
              </a:lnSpc>
              <a:spcBef>
                <a:spcPts val="98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B. always approach from the front.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3"/>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National EMS Education Standard Competencies </a:t>
            </a:r>
            <a:r>
              <a:rPr b="0" i="0" lang="en-US" sz="2800" u="none">
                <a:solidFill>
                  <a:srgbClr val="F79646"/>
                </a:solidFill>
                <a:latin typeface="Arial"/>
                <a:ea typeface="Arial"/>
                <a:cs typeface="Arial"/>
                <a:sym typeface="Arial"/>
              </a:rPr>
              <a:t>(2 of 2)</a:t>
            </a:r>
            <a:endParaRPr/>
          </a:p>
        </p:txBody>
      </p:sp>
      <p:sp>
        <p:nvSpPr>
          <p:cNvPr id="72" name="Google Shape;72;p3"/>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Principles of Safely Operating a Ground Ambulance</a:t>
            </a:r>
            <a:endParaRPr/>
          </a:p>
          <a:p>
            <a:pPr indent="-342900" lvl="0" marL="342900" marR="0" rtl="0" algn="l">
              <a:lnSpc>
                <a:spcPct val="100000"/>
              </a:lnSpc>
              <a:spcBef>
                <a:spcPts val="98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Risk and responsibilities of emergency response</a:t>
            </a:r>
            <a:endParaRPr/>
          </a:p>
          <a:p>
            <a:pPr indent="-342900" lvl="0" marL="342900" marR="0" rtl="0" algn="l">
              <a:lnSpc>
                <a:spcPct val="100000"/>
              </a:lnSpc>
              <a:spcBef>
                <a:spcPts val="2800"/>
              </a:spcBef>
              <a:spcAft>
                <a:spcPts val="0"/>
              </a:spcAft>
              <a:buClr>
                <a:srgbClr val="8C2F01"/>
              </a:buClr>
              <a:buSzPts val="2800"/>
              <a:buFont typeface="Arial"/>
              <a:buNone/>
            </a:pPr>
            <a:r>
              <a:rPr b="1" i="0" lang="en-US" sz="2800" u="none" cap="none" strike="noStrike">
                <a:solidFill>
                  <a:schemeClr val="lt1"/>
                </a:solidFill>
                <a:latin typeface="Arial"/>
                <a:ea typeface="Arial"/>
                <a:cs typeface="Arial"/>
                <a:sym typeface="Arial"/>
              </a:rPr>
              <a:t>Air Medical</a:t>
            </a:r>
            <a:endParaRPr/>
          </a:p>
          <a:p>
            <a:pPr indent="-342900" lvl="0" marL="342900" marR="0" rtl="0" algn="l">
              <a:lnSpc>
                <a:spcPct val="100000"/>
              </a:lnSpc>
              <a:spcBef>
                <a:spcPts val="98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Safe air medical operations</a:t>
            </a:r>
            <a:endParaRPr/>
          </a:p>
          <a:p>
            <a:pPr indent="-342900" lvl="0" marL="342900" marR="0" rtl="0" algn="l">
              <a:lnSpc>
                <a:spcPct val="100000"/>
              </a:lnSpc>
              <a:spcBef>
                <a:spcPts val="98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Criteria for utilizing air medical response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4"/>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85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Introduction</a:t>
            </a:r>
            <a:endParaRPr/>
          </a:p>
        </p:txBody>
      </p:sp>
      <p:sp>
        <p:nvSpPr>
          <p:cNvPr id="78" name="Google Shape;78;p4"/>
          <p:cNvSpPr txBox="1"/>
          <p:nvPr>
            <p:ph idx="1" type="body"/>
          </p:nvPr>
        </p:nvSpPr>
        <p:spPr>
          <a:xfrm>
            <a:off x="685800" y="1066800"/>
            <a:ext cx="8458200" cy="54102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To be an effective </a:t>
            </a:r>
            <a:r>
              <a:rPr lang="en-US"/>
              <a:t>first </a:t>
            </a:r>
            <a:r>
              <a:rPr b="0" i="0" lang="en-US" sz="2800" u="none" cap="none" strike="noStrike">
                <a:solidFill>
                  <a:schemeClr val="lt1"/>
                </a:solidFill>
                <a:latin typeface="Arial"/>
                <a:ea typeface="Arial"/>
                <a:cs typeface="Arial"/>
                <a:sym typeface="Arial"/>
              </a:rPr>
              <a:t>responder (</a:t>
            </a:r>
            <a:r>
              <a:rPr lang="en-US"/>
              <a:t>FR</a:t>
            </a:r>
            <a:r>
              <a:rPr b="0" i="0" lang="en-US" sz="2800" u="none" cap="none" strike="noStrike">
                <a:solidFill>
                  <a:schemeClr val="lt1"/>
                </a:solidFill>
                <a:latin typeface="Arial"/>
                <a:ea typeface="Arial"/>
                <a:cs typeface="Arial"/>
                <a:sym typeface="Arial"/>
              </a:rPr>
              <a:t>), you need to</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Prepare for the call.</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Review dispatch information.</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Respond safely to the scene.</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Perform a scene size-up.</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Perform initial patient assessment and assist with  emergency care.</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Update other responding units and transfer care to other emergency medical services (EMS) personnel.</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Complete postrun activities.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5"/>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Preparing for a Call </a:t>
            </a:r>
            <a:r>
              <a:rPr b="1" i="0" lang="en-US" sz="2800" u="none">
                <a:solidFill>
                  <a:srgbClr val="F79646"/>
                </a:solidFill>
                <a:latin typeface="Arial"/>
                <a:ea typeface="Arial"/>
                <a:cs typeface="Arial"/>
                <a:sym typeface="Arial"/>
              </a:rPr>
              <a:t>(1 of 2)</a:t>
            </a:r>
            <a:endParaRPr/>
          </a:p>
        </p:txBody>
      </p:sp>
      <p:sp>
        <p:nvSpPr>
          <p:cNvPr id="84" name="Google Shape;84;p5"/>
          <p:cNvSpPr txBox="1"/>
          <p:nvPr>
            <p:ph idx="1" type="body"/>
          </p:nvPr>
        </p:nvSpPr>
        <p:spPr>
          <a:xfrm>
            <a:off x="685800" y="1447800"/>
            <a:ext cx="3886200" cy="4800600"/>
          </a:xfrm>
          <a:prstGeom prst="rect">
            <a:avLst/>
          </a:prstGeom>
          <a:noFill/>
          <a:ln>
            <a:noFill/>
          </a:ln>
        </p:spPr>
        <p:txBody>
          <a:bodyPr anchorCtr="0" anchor="t" bIns="91425" lIns="228600" spcFirstLastPara="1" rIns="91425"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Preparing for a call</a:t>
            </a:r>
            <a:endParaRPr/>
          </a:p>
          <a:p>
            <a:pPr indent="-342900" lvl="1" marL="800100" marR="0" rtl="0" algn="l">
              <a:lnSpc>
                <a:spcPct val="100000"/>
              </a:lnSpc>
              <a:spcBef>
                <a:spcPts val="575"/>
              </a:spcBef>
              <a:spcAft>
                <a:spcPts val="0"/>
              </a:spcAft>
              <a:buClr>
                <a:schemeClr val="lt1"/>
              </a:buClr>
              <a:buSzPts val="2300"/>
              <a:buFont typeface="Arial"/>
              <a:buChar char="–"/>
            </a:pPr>
            <a:r>
              <a:rPr b="0" i="0" lang="en-US" sz="2300" u="none" cap="none" strike="noStrike">
                <a:solidFill>
                  <a:schemeClr val="lt1"/>
                </a:solidFill>
                <a:latin typeface="Arial"/>
                <a:ea typeface="Arial"/>
                <a:cs typeface="Arial"/>
                <a:sym typeface="Arial"/>
              </a:rPr>
              <a:t>Ensure that your vehicle is ready to respond at all times.</a:t>
            </a:r>
            <a:endParaRPr/>
          </a:p>
          <a:p>
            <a:pPr indent="-342900" lvl="1" marL="800100" marR="0" rtl="0" algn="l">
              <a:lnSpc>
                <a:spcPct val="100000"/>
              </a:lnSpc>
              <a:spcBef>
                <a:spcPts val="575"/>
              </a:spcBef>
              <a:spcAft>
                <a:spcPts val="0"/>
              </a:spcAft>
              <a:buClr>
                <a:schemeClr val="lt1"/>
              </a:buClr>
              <a:buSzPts val="2300"/>
              <a:buFont typeface="Arial"/>
              <a:buChar char="–"/>
            </a:pPr>
            <a:r>
              <a:rPr b="0" i="0" lang="en-US" sz="2300" u="none" cap="none" strike="noStrike">
                <a:solidFill>
                  <a:schemeClr val="lt1"/>
                </a:solidFill>
                <a:latin typeface="Arial"/>
                <a:ea typeface="Arial"/>
                <a:cs typeface="Arial"/>
                <a:sym typeface="Arial"/>
              </a:rPr>
              <a:t>Be prepared to respond promptly using the most direct route available.</a:t>
            </a:r>
            <a:endParaRPr/>
          </a:p>
          <a:p>
            <a:pPr indent="-342900" lvl="1" marL="800100" marR="0" rtl="0" algn="l">
              <a:lnSpc>
                <a:spcPct val="100000"/>
              </a:lnSpc>
              <a:spcBef>
                <a:spcPts val="575"/>
              </a:spcBef>
              <a:spcAft>
                <a:spcPts val="0"/>
              </a:spcAft>
              <a:buClr>
                <a:schemeClr val="lt1"/>
              </a:buClr>
              <a:buSzPts val="2300"/>
              <a:buFont typeface="Arial"/>
              <a:buChar char="–"/>
            </a:pPr>
            <a:r>
              <a:rPr b="0" i="0" lang="en-US" sz="2300" u="none" cap="none" strike="noStrike">
                <a:solidFill>
                  <a:schemeClr val="lt1"/>
                </a:solidFill>
                <a:latin typeface="Arial"/>
                <a:ea typeface="Arial"/>
                <a:cs typeface="Arial"/>
                <a:sym typeface="Arial"/>
              </a:rPr>
              <a:t>Make sure you have the proper equipment.</a:t>
            </a:r>
            <a:endParaRPr/>
          </a:p>
        </p:txBody>
      </p:sp>
      <p:pic>
        <p:nvPicPr>
          <p:cNvPr id="85" name="Google Shape;85;p5"/>
          <p:cNvPicPr preferRelativeResize="0"/>
          <p:nvPr/>
        </p:nvPicPr>
        <p:blipFill rotWithShape="1">
          <a:blip r:embed="rId3">
            <a:alphaModFix/>
          </a:blip>
          <a:srcRect b="0" l="0" r="0" t="0"/>
          <a:stretch/>
        </p:blipFill>
        <p:spPr>
          <a:xfrm>
            <a:off x="4876800" y="1752600"/>
            <a:ext cx="3792537" cy="2195512"/>
          </a:xfrm>
          <a:prstGeom prst="rect">
            <a:avLst/>
          </a:prstGeom>
          <a:noFill/>
          <a:ln>
            <a:noFill/>
          </a:ln>
        </p:spPr>
      </p:pic>
      <p:sp>
        <p:nvSpPr>
          <p:cNvPr id="86" name="Google Shape;86;p5"/>
          <p:cNvSpPr txBox="1"/>
          <p:nvPr/>
        </p:nvSpPr>
        <p:spPr>
          <a:xfrm>
            <a:off x="5103812" y="3975100"/>
            <a:ext cx="3679825" cy="231775"/>
          </a:xfrm>
          <a:prstGeom prst="rect">
            <a:avLst/>
          </a:prstGeom>
          <a:noFill/>
          <a:ln>
            <a:noFill/>
          </a:ln>
        </p:spPr>
        <p:txBody>
          <a:bodyPr anchorCtr="0" anchor="t" bIns="45700" lIns="91425" spcFirstLastPara="1" rIns="91425" wrap="square" tIns="45700">
            <a:spAutoFit/>
          </a:bodyPr>
          <a:lstStyle/>
          <a:p>
            <a:pPr indent="0" lvl="0" marL="0" marR="0" rtl="0" algn="r">
              <a:lnSpc>
                <a:spcPct val="122222"/>
              </a:lnSpc>
              <a:spcBef>
                <a:spcPts val="0"/>
              </a:spcBef>
              <a:spcAft>
                <a:spcPts val="0"/>
              </a:spcAft>
              <a:buClr>
                <a:schemeClr val="lt1"/>
              </a:buClr>
              <a:buSzPts val="900"/>
              <a:buFont typeface="Arial"/>
              <a:buNone/>
            </a:pPr>
            <a:r>
              <a:rPr b="0" i="0" lang="en-US" sz="900" u="none" cap="none" strike="noStrike">
                <a:solidFill>
                  <a:schemeClr val="lt1"/>
                </a:solidFill>
                <a:latin typeface="Arial"/>
                <a:ea typeface="Arial"/>
                <a:cs typeface="Arial"/>
                <a:sym typeface="Arial"/>
              </a:rPr>
              <a:t>© Jones &amp; Bartlett Learning. Courtesy of MIEMSS.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6"/>
          <p:cNvSpPr txBox="1"/>
          <p:nvPr>
            <p:ph type="title"/>
          </p:nvPr>
        </p:nvSpPr>
        <p:spPr>
          <a:xfrm>
            <a:off x="3657600" y="228600"/>
            <a:ext cx="48006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Preparing for a Call </a:t>
            </a:r>
            <a:r>
              <a:rPr b="1" i="0" lang="en-US" sz="2800" u="none">
                <a:solidFill>
                  <a:srgbClr val="F79646"/>
                </a:solidFill>
                <a:latin typeface="Arial"/>
                <a:ea typeface="Arial"/>
                <a:cs typeface="Arial"/>
                <a:sym typeface="Arial"/>
              </a:rPr>
              <a:t>(2 of 2)</a:t>
            </a:r>
            <a:endParaRPr/>
          </a:p>
        </p:txBody>
      </p:sp>
      <p:sp>
        <p:nvSpPr>
          <p:cNvPr id="92" name="Google Shape;92;p6"/>
          <p:cNvSpPr txBox="1"/>
          <p:nvPr/>
        </p:nvSpPr>
        <p:spPr>
          <a:xfrm rot="-5400000">
            <a:off x="7205662" y="5443537"/>
            <a:ext cx="1824037" cy="233362"/>
          </a:xfrm>
          <a:prstGeom prst="rect">
            <a:avLst/>
          </a:prstGeom>
          <a:noFill/>
          <a:ln>
            <a:noFill/>
          </a:ln>
        </p:spPr>
        <p:txBody>
          <a:bodyPr anchorCtr="0" anchor="t" bIns="45700" lIns="91425" spcFirstLastPara="1" rIns="91425" wrap="square" tIns="45700">
            <a:spAutoFit/>
          </a:bodyPr>
          <a:lstStyle/>
          <a:p>
            <a:pPr indent="0" lvl="0" marL="0" marR="0" rtl="0" algn="l">
              <a:lnSpc>
                <a:spcPct val="122222"/>
              </a:lnSpc>
              <a:spcBef>
                <a:spcPts val="0"/>
              </a:spcBef>
              <a:spcAft>
                <a:spcPts val="0"/>
              </a:spcAft>
              <a:buClr>
                <a:schemeClr val="lt1"/>
              </a:buClr>
              <a:buSzPts val="900"/>
              <a:buFont typeface="Arial"/>
              <a:buNone/>
            </a:pPr>
            <a:r>
              <a:rPr b="0" i="0" lang="en-US" sz="900" u="none" cap="none" strike="noStrike">
                <a:solidFill>
                  <a:schemeClr val="lt1"/>
                </a:solidFill>
                <a:latin typeface="Arial"/>
                <a:ea typeface="Arial"/>
                <a:cs typeface="Arial"/>
                <a:sym typeface="Arial"/>
              </a:rPr>
              <a:t>© Jones &amp; Bartlett Learning.</a:t>
            </a:r>
            <a:endParaRPr/>
          </a:p>
        </p:txBody>
      </p:sp>
      <p:pic>
        <p:nvPicPr>
          <p:cNvPr descr="9781284348439_CH19_TAB01A.jpg" id="93" name="Google Shape;93;p6"/>
          <p:cNvPicPr preferRelativeResize="0"/>
          <p:nvPr/>
        </p:nvPicPr>
        <p:blipFill rotWithShape="1">
          <a:blip r:embed="rId3">
            <a:alphaModFix/>
          </a:blip>
          <a:srcRect b="0" l="0" r="0" t="0"/>
          <a:stretch/>
        </p:blipFill>
        <p:spPr>
          <a:xfrm>
            <a:off x="609600" y="1371600"/>
            <a:ext cx="3657600" cy="5075237"/>
          </a:xfrm>
          <a:prstGeom prst="rect">
            <a:avLst/>
          </a:prstGeom>
          <a:noFill/>
          <a:ln>
            <a:noFill/>
          </a:ln>
        </p:spPr>
      </p:pic>
      <p:pic>
        <p:nvPicPr>
          <p:cNvPr descr="9781284348439_CH19_TAB01B.jpg" id="94" name="Google Shape;94;p6"/>
          <p:cNvPicPr preferRelativeResize="0"/>
          <p:nvPr/>
        </p:nvPicPr>
        <p:blipFill rotWithShape="1">
          <a:blip r:embed="rId4">
            <a:alphaModFix/>
          </a:blip>
          <a:srcRect b="0" l="0" r="0" t="0"/>
          <a:stretch/>
        </p:blipFill>
        <p:spPr>
          <a:xfrm>
            <a:off x="4343400" y="1676400"/>
            <a:ext cx="3581400" cy="4778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7"/>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Phases of a</a:t>
            </a:r>
            <a:r>
              <a:rPr lang="en-US"/>
              <a:t> First Responder</a:t>
            </a:r>
            <a:r>
              <a:rPr b="1" i="0" lang="en-US" sz="4000" u="none">
                <a:solidFill>
                  <a:srgbClr val="F79646"/>
                </a:solidFill>
                <a:latin typeface="Arial"/>
                <a:ea typeface="Arial"/>
                <a:cs typeface="Arial"/>
                <a:sym typeface="Arial"/>
              </a:rPr>
              <a:t> Call </a:t>
            </a:r>
            <a:r>
              <a:rPr b="1" i="0" lang="en-US" sz="2800" u="none">
                <a:solidFill>
                  <a:srgbClr val="F79646"/>
                </a:solidFill>
                <a:latin typeface="Arial"/>
                <a:ea typeface="Arial"/>
                <a:cs typeface="Arial"/>
                <a:sym typeface="Arial"/>
              </a:rPr>
              <a:t>(1 of 6)</a:t>
            </a:r>
            <a:endParaRPr/>
          </a:p>
        </p:txBody>
      </p:sp>
      <p:sp>
        <p:nvSpPr>
          <p:cNvPr id="100" name="Google Shape;100;p7"/>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Dispatch</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The dispatch facility is a center that citizens can call to request emergency medical care.</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Most centers are part of a 9-1-1 system.</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Dispatchers should obtain proper information from the caller and instruct callers on how to perform life-saving techniques until you arrive.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8"/>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Phases of a</a:t>
            </a:r>
            <a:r>
              <a:rPr lang="en-US"/>
              <a:t> First Responder</a:t>
            </a:r>
            <a:r>
              <a:rPr b="1" i="0" lang="en-US" sz="4000" u="none">
                <a:solidFill>
                  <a:srgbClr val="F79646"/>
                </a:solidFill>
                <a:latin typeface="Arial"/>
                <a:ea typeface="Arial"/>
                <a:cs typeface="Arial"/>
                <a:sym typeface="Arial"/>
              </a:rPr>
              <a:t> Call </a:t>
            </a:r>
            <a:r>
              <a:rPr b="1" i="0" lang="en-US" sz="2800" u="none">
                <a:solidFill>
                  <a:srgbClr val="F79646"/>
                </a:solidFill>
                <a:latin typeface="Arial"/>
                <a:ea typeface="Arial"/>
                <a:cs typeface="Arial"/>
                <a:sym typeface="Arial"/>
              </a:rPr>
              <a:t>(2 of 6)</a:t>
            </a:r>
            <a:endParaRPr/>
          </a:p>
        </p:txBody>
      </p:sp>
      <p:sp>
        <p:nvSpPr>
          <p:cNvPr id="106" name="Google Shape;106;p8"/>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Information from dispatch should include</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Nature of the call</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Name and location of the patient</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Number of patients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Any special problems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Call-back number from the caller</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9"/>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79646"/>
              </a:buClr>
              <a:buSzPts val="4000"/>
              <a:buFont typeface="Arial"/>
              <a:buNone/>
            </a:pPr>
            <a:r>
              <a:rPr b="1" i="0" lang="en-US" sz="4000" u="none">
                <a:solidFill>
                  <a:srgbClr val="F79646"/>
                </a:solidFill>
                <a:latin typeface="Arial"/>
                <a:ea typeface="Arial"/>
                <a:cs typeface="Arial"/>
                <a:sym typeface="Arial"/>
              </a:rPr>
              <a:t>Phases of a</a:t>
            </a:r>
            <a:r>
              <a:rPr lang="en-US"/>
              <a:t> First Responder</a:t>
            </a:r>
            <a:r>
              <a:rPr b="1" i="0" lang="en-US" sz="4000" u="none">
                <a:solidFill>
                  <a:srgbClr val="F79646"/>
                </a:solidFill>
                <a:latin typeface="Arial"/>
                <a:ea typeface="Arial"/>
                <a:cs typeface="Arial"/>
                <a:sym typeface="Arial"/>
              </a:rPr>
              <a:t> Call </a:t>
            </a:r>
            <a:r>
              <a:rPr b="1" i="0" lang="en-US" sz="2800" u="none">
                <a:solidFill>
                  <a:srgbClr val="F79646"/>
                </a:solidFill>
                <a:latin typeface="Arial"/>
                <a:ea typeface="Arial"/>
                <a:cs typeface="Arial"/>
                <a:sym typeface="Arial"/>
              </a:rPr>
              <a:t>(3 of 6)</a:t>
            </a:r>
            <a:endParaRPr/>
          </a:p>
        </p:txBody>
      </p:sp>
      <p:sp>
        <p:nvSpPr>
          <p:cNvPr id="112" name="Google Shape;112;p9"/>
          <p:cNvSpPr txBox="1"/>
          <p:nvPr>
            <p:ph idx="1" type="body"/>
          </p:nvPr>
        </p:nvSpPr>
        <p:spPr>
          <a:xfrm>
            <a:off x="685800" y="1447800"/>
            <a:ext cx="7772400" cy="4800600"/>
          </a:xfrm>
          <a:prstGeom prst="rect">
            <a:avLst/>
          </a:prstGeom>
          <a:noFill/>
          <a:ln>
            <a:noFill/>
          </a:ln>
        </p:spPr>
        <p:txBody>
          <a:bodyPr anchorCtr="0" anchor="t" bIns="91425" lIns="228600" spcFirstLastPara="1" rIns="228600" wrap="square" tIns="182875">
            <a:noAutofit/>
          </a:bodyPr>
          <a:lstStyle/>
          <a:p>
            <a:pPr indent="-342900" lvl="0" marL="342900" marR="0" rtl="0" algn="l">
              <a:lnSpc>
                <a:spcPct val="100000"/>
              </a:lnSpc>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Response to the scene</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Get to the scene quickly and safely.</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Consider traffic patterns and the time of day.</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Use seatbelts.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Keep all equipment secured.</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Use warning devices according to state laws.</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Do not exceed a safe speed.</a:t>
            </a:r>
            <a:endParaRPr/>
          </a:p>
          <a:p>
            <a:pPr indent="-342900" lvl="1" marL="800100" marR="0" rtl="0" algn="l">
              <a:lnSpc>
                <a:spcPct val="100000"/>
              </a:lnSpc>
              <a:spcBef>
                <a:spcPts val="840"/>
              </a:spcBef>
              <a:spcAft>
                <a:spcPts val="0"/>
              </a:spcAft>
              <a:buClr>
                <a:schemeClr val="lt1"/>
              </a:buClr>
              <a:buSzPts val="2400"/>
              <a:buFont typeface="Arial"/>
              <a:buChar char="–"/>
            </a:pPr>
            <a:r>
              <a:rPr b="0" i="0" lang="en-US" sz="2400" u="none" cap="none" strike="noStrike">
                <a:solidFill>
                  <a:schemeClr val="lt1"/>
                </a:solidFill>
                <a:latin typeface="Arial"/>
                <a:ea typeface="Arial"/>
                <a:cs typeface="Arial"/>
                <a:sym typeface="Arial"/>
              </a:rPr>
              <a:t>Drive defensively.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2_design_template">
  <a:themeElements>
    <a:clrScheme name="design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2010-08-04T12:56:28Z</dcterms:created>
  <dc:creator>Jones &amp; Bartlett</dc:creator>
</cp:coreProperties>
</file>